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0" r:id="rId17"/>
    <p:sldId id="273" r:id="rId18"/>
    <p:sldId id="272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090" autoAdjust="0"/>
  </p:normalViewPr>
  <p:slideViewPr>
    <p:cSldViewPr snapToGrid="0">
      <p:cViewPr varScale="1">
        <p:scale>
          <a:sx n="79" d="100"/>
          <a:sy n="79" d="100"/>
        </p:scale>
        <p:origin x="101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0C8733-71C7-4290-943E-3A6208C2DF29}" type="datetimeFigureOut">
              <a:rPr lang="pt-BR" smtClean="0"/>
              <a:t>28/05/2019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88068C-0C72-4A1A-9273-16D960A259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4093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88068C-0C72-4A1A-9273-16D960A2594A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3322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88068C-0C72-4A1A-9273-16D960A2594A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946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1E2928-7324-4518-A07E-D53ECD5B1F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403832D-20CA-49C5-AD00-8E336C9CD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1D302DE-B036-4DBC-B3CC-5AE79669E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0A2A-F349-4206-8DF8-3C46CFD09084}" type="datetimeFigureOut">
              <a:rPr lang="pt-BR" smtClean="0"/>
              <a:t>28/05/2019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B6EDF4E-0A5B-419F-BB5C-DA59869A6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8F7EC74-288E-4E0C-9D94-445E65499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6459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5703E1-A2C7-43C4-AF12-99C2CCF82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387AA70-29F5-4D0A-9B7B-20D74AF92D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212EAFC-095F-47C3-ADF3-E0496EB21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0A2A-F349-4206-8DF8-3C46CFD09084}" type="datetimeFigureOut">
              <a:rPr lang="pt-BR" smtClean="0"/>
              <a:t>28/05/2019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775E136-E27F-41B6-9213-F65A1C0339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065E206-8626-43C3-9763-F09CEDDCF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0268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19DBE22-06A2-4AF4-82CE-BB6A36CEC8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D3E9EB1-3AE4-4A3D-808D-E3D3DD3058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E299111-C749-42C1-B56F-1EC18DEF9C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0A2A-F349-4206-8DF8-3C46CFD09084}" type="datetimeFigureOut">
              <a:rPr lang="pt-BR" smtClean="0"/>
              <a:t>28/05/2019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183F0E5-EE29-44DA-9554-3DD597CE3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CB9E80-A01E-40F8-8B8C-D95ABC2EE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9655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6A5C96-F804-4D9E-9202-A0FF92EC4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5CB899-6B76-4ACA-8A7B-CB38DE67F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43E52CB-2C1A-4016-9E29-E7D513EDEA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0A2A-F349-4206-8DF8-3C46CFD09084}" type="datetimeFigureOut">
              <a:rPr lang="pt-BR" smtClean="0"/>
              <a:t>28/05/2019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260E9A-102E-459F-ADF2-09F03671B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D56425-DED5-49C8-A591-52F2083E9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58123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24B757-3B0E-41D6-9D5D-A7E47D331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88F7D1B-697C-4A4A-AD70-7C86B6641E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F0E3921-9F73-4D54-9ECA-E2C3BB5DB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0A2A-F349-4206-8DF8-3C46CFD09084}" type="datetimeFigureOut">
              <a:rPr lang="pt-BR" smtClean="0"/>
              <a:t>28/05/2019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B74FE5A-E43E-4972-B60E-DE7B3ACCE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8D0413D-507B-4BCE-9E99-48E4F92B1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1680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8F5DB4-9923-4D15-9D31-EBE4837EE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3897D74-6D94-4557-8A58-340C1F9BA3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D2D7E37-ACE4-411F-9B5F-3C23B6481B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80BCDD1-4CCB-4027-8307-14C534EF6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0A2A-F349-4206-8DF8-3C46CFD09084}" type="datetimeFigureOut">
              <a:rPr lang="pt-BR" smtClean="0"/>
              <a:t>28/05/2019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E452942-F1C6-4164-9F0D-8A2597204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4026BB8-591B-4525-8E48-8ADF8EECC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83827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5CDD5F-C25D-4E84-8C93-C4189E86E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A6C1756-1182-4F08-89FB-B5E31B52B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2371759-35A9-44F7-ADE3-BF82FEC546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4AE552C-13FD-4EC8-B11E-B303FCB42C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43DD5B06-D69B-42A7-BAEB-C6A1849E59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6CC40A1-2513-449D-B5E8-DBA8BDC45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0A2A-F349-4206-8DF8-3C46CFD09084}" type="datetimeFigureOut">
              <a:rPr lang="pt-BR" smtClean="0"/>
              <a:t>28/05/2019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2FE042C0-5B1E-4262-B9BD-C804FB3A4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E6BC767-966D-4A78-9523-E332AC8BF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3667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FB2649-1647-40E8-8B64-92164D5A0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21C7543-6B6A-45C1-9916-4EF41400D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0A2A-F349-4206-8DF8-3C46CFD09084}" type="datetimeFigureOut">
              <a:rPr lang="pt-BR" smtClean="0"/>
              <a:t>28/05/2019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B2F7E30-0009-40FC-84E1-AB294EEE8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24EBBBA-5647-4965-A3D0-B79161914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9141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8DB8AAF-A9CD-4F26-998B-57230BE4E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0A2A-F349-4206-8DF8-3C46CFD09084}" type="datetimeFigureOut">
              <a:rPr lang="pt-BR" smtClean="0"/>
              <a:t>28/05/2019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FF46093-FBFA-4607-9386-53B2187F30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0AB6829-613C-432A-B4E5-B810D0AEA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6750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286BA6-16A4-429D-8CBD-6AF06B431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85563A4-75C2-4B0A-9BBB-1E7D74414D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4E0E3C0-B281-43BF-92D9-352329CC8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F13FF4B-76BE-4E2B-A416-47DD2ADDA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0A2A-F349-4206-8DF8-3C46CFD09084}" type="datetimeFigureOut">
              <a:rPr lang="pt-BR" smtClean="0"/>
              <a:t>28/05/2019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DE0D2C7-91B1-4D52-AB2D-CBEEE9B6C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E2F44A0-46D5-4156-AEC9-26A839BA1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70392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571B75-A873-45AE-B2CA-2EBD59CBA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93FAA58-2271-4563-BF11-F1FEF9CF93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E48BA44-3ECC-4DFE-8E69-F276DAF4E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B8ADB68-8107-4600-88DD-2AAEDED7B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90A2A-F349-4206-8DF8-3C46CFD09084}" type="datetimeFigureOut">
              <a:rPr lang="pt-BR" smtClean="0"/>
              <a:t>28/05/2019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AF8B589-2E9E-4DF7-884E-67478BA8A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0EDA2A2-C1B3-4903-B0E4-EAC005780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0846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7DDEBEAD-7212-45A0-981B-F2E291C72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F457231-3D71-4736-B582-A39B614212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DF6D7B9-C133-4D35-8A16-49D87EF500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590A2A-F349-4206-8DF8-3C46CFD09084}" type="datetimeFigureOut">
              <a:rPr lang="pt-BR" smtClean="0"/>
              <a:t>28/05/2019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27848D2-BDB9-4ABF-AA11-E7F6BD611B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4663FBD-37D9-4F56-A22E-0A6833F688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F59695-78DD-4E04-9F66-D62358C5438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6756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opypastemap.com/map.php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5">
            <a:extLst>
              <a:ext uri="{FF2B5EF4-FFF2-40B4-BE49-F238E27FC236}">
                <a16:creationId xmlns:a16="http://schemas.microsoft.com/office/drawing/2014/main" id="{FB6C1892-18BB-411D-A12E-60EA3E346512}"/>
              </a:ext>
            </a:extLst>
          </p:cNvPr>
          <p:cNvGrpSpPr/>
          <p:nvPr/>
        </p:nvGrpSpPr>
        <p:grpSpPr>
          <a:xfrm>
            <a:off x="3376400" y="1989955"/>
            <a:ext cx="6033490" cy="2013625"/>
            <a:chOff x="3376400" y="1989955"/>
            <a:chExt cx="6033490" cy="2013625"/>
          </a:xfrm>
        </p:grpSpPr>
        <p:pic>
          <p:nvPicPr>
            <p:cNvPr id="4" name="Imagem 3">
              <a:extLst>
                <a:ext uri="{FF2B5EF4-FFF2-40B4-BE49-F238E27FC236}">
                  <a16:creationId xmlns:a16="http://schemas.microsoft.com/office/drawing/2014/main" id="{588A1D1D-8E59-4A72-8A68-7E5681AE6B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8480" t="29416" r="28324" b="45017"/>
            <a:stretch/>
          </p:blipFill>
          <p:spPr>
            <a:xfrm>
              <a:off x="3376400" y="2087235"/>
              <a:ext cx="2828041" cy="1753386"/>
            </a:xfrm>
            <a:prstGeom prst="rect">
              <a:avLst/>
            </a:prstGeom>
          </p:spPr>
        </p:pic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5D64DB85-CD6C-40F2-BF3F-DBAD5DCCEA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7140" t="27491" r="26570" b="43148"/>
            <a:stretch/>
          </p:blipFill>
          <p:spPr>
            <a:xfrm>
              <a:off x="6204441" y="1989955"/>
              <a:ext cx="3205449" cy="20136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99851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D723555D-494F-4EFD-8F28-5D251C7FAB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7187" y="0"/>
            <a:ext cx="3857625" cy="6858000"/>
          </a:xfrm>
          <a:prstGeom prst="rect">
            <a:avLst/>
          </a:prstGeom>
        </p:spPr>
      </p:pic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12B586FE-84D5-481B-987B-72DC86A8817E}"/>
              </a:ext>
            </a:extLst>
          </p:cNvPr>
          <p:cNvCxnSpPr/>
          <p:nvPr/>
        </p:nvCxnSpPr>
        <p:spPr>
          <a:xfrm>
            <a:off x="6649023" y="6070862"/>
            <a:ext cx="1175158" cy="0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de Seta Reta 6">
            <a:extLst>
              <a:ext uri="{FF2B5EF4-FFF2-40B4-BE49-F238E27FC236}">
                <a16:creationId xmlns:a16="http://schemas.microsoft.com/office/drawing/2014/main" id="{47CAB3A8-B121-433A-AFB8-13F8397D513D}"/>
              </a:ext>
            </a:extLst>
          </p:cNvPr>
          <p:cNvCxnSpPr>
            <a:cxnSpLocks/>
          </p:cNvCxnSpPr>
          <p:nvPr/>
        </p:nvCxnSpPr>
        <p:spPr>
          <a:xfrm>
            <a:off x="7236602" y="5569118"/>
            <a:ext cx="0" cy="1003487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A579F5C5-5AB3-4F9A-B936-7799DC64CBEF}"/>
              </a:ext>
            </a:extLst>
          </p:cNvPr>
          <p:cNvCxnSpPr/>
          <p:nvPr/>
        </p:nvCxnSpPr>
        <p:spPr>
          <a:xfrm>
            <a:off x="4385001" y="6065215"/>
            <a:ext cx="1175158" cy="0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87C01952-FFA2-4CF6-9834-2AA18077E240}"/>
              </a:ext>
            </a:extLst>
          </p:cNvPr>
          <p:cNvCxnSpPr>
            <a:cxnSpLocks/>
          </p:cNvCxnSpPr>
          <p:nvPr/>
        </p:nvCxnSpPr>
        <p:spPr>
          <a:xfrm>
            <a:off x="4972580" y="5563471"/>
            <a:ext cx="0" cy="1003487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C7A4AD5-7A70-4D1C-85D0-9D44467C8953}"/>
              </a:ext>
            </a:extLst>
          </p:cNvPr>
          <p:cNvSpPr txBox="1"/>
          <p:nvPr/>
        </p:nvSpPr>
        <p:spPr>
          <a:xfrm>
            <a:off x="3700680" y="5880548"/>
            <a:ext cx="587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Yaw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1558362-A68D-46FC-BA68-445A758AD33C}"/>
              </a:ext>
            </a:extLst>
          </p:cNvPr>
          <p:cNvSpPr txBox="1"/>
          <p:nvPr/>
        </p:nvSpPr>
        <p:spPr>
          <a:xfrm>
            <a:off x="4579008" y="6554128"/>
            <a:ext cx="787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Thrust</a:t>
            </a:r>
            <a:endParaRPr lang="pt-BR" dirty="0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3C08613-76FB-461F-B419-2314972E9A3D}"/>
              </a:ext>
            </a:extLst>
          </p:cNvPr>
          <p:cNvSpPr txBox="1"/>
          <p:nvPr/>
        </p:nvSpPr>
        <p:spPr>
          <a:xfrm>
            <a:off x="6077146" y="5880548"/>
            <a:ext cx="608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Roll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0B583FB-D7E2-44E5-A2BF-E01DF7F5D34F}"/>
              </a:ext>
            </a:extLst>
          </p:cNvPr>
          <p:cNvSpPr txBox="1"/>
          <p:nvPr/>
        </p:nvSpPr>
        <p:spPr>
          <a:xfrm>
            <a:off x="6933977" y="6578253"/>
            <a:ext cx="890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Pitch</a:t>
            </a:r>
          </a:p>
        </p:txBody>
      </p:sp>
    </p:spTree>
    <p:extLst>
      <p:ext uri="{BB962C8B-B14F-4D97-AF65-F5344CB8AC3E}">
        <p14:creationId xmlns:p14="http://schemas.microsoft.com/office/powerpoint/2010/main" val="2141960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blob:https://web.whatsapp.com/0ff903d0-f96c-4b1c-a235-70a36f7e8faa">
            <a:extLst>
              <a:ext uri="{FF2B5EF4-FFF2-40B4-BE49-F238E27FC236}">
                <a16:creationId xmlns:a16="http://schemas.microsoft.com/office/drawing/2014/main" id="{53859CDC-AC06-4A7A-9230-2975DFE146C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7" name="Imagem 6" descr="Uma imagem contendo interior, parede, mesa, prateleira&#10;&#10;Descrição gerada automaticamente">
            <a:extLst>
              <a:ext uri="{FF2B5EF4-FFF2-40B4-BE49-F238E27FC236}">
                <a16:creationId xmlns:a16="http://schemas.microsoft.com/office/drawing/2014/main" id="{75AD13A8-C5F2-4F85-AA75-897C3866B97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0357" y="1770434"/>
            <a:ext cx="4604426" cy="3453320"/>
          </a:xfrm>
          <a:prstGeom prst="rect">
            <a:avLst/>
          </a:prstGeom>
        </p:spPr>
      </p:pic>
      <p:pic>
        <p:nvPicPr>
          <p:cNvPr id="9" name="Imagem 8" descr="Uma imagem contendo equipamentos eletrônicos&#10;&#10;Descrição gerada automaticamente">
            <a:extLst>
              <a:ext uri="{FF2B5EF4-FFF2-40B4-BE49-F238E27FC236}">
                <a16:creationId xmlns:a16="http://schemas.microsoft.com/office/drawing/2014/main" id="{50AA8AC8-7AB3-463D-BDD7-69B0A82298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4783" y="1770435"/>
            <a:ext cx="1942492" cy="3453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03156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id="{84E47D5E-C13D-485F-8A52-594364D601BF}"/>
              </a:ext>
            </a:extLst>
          </p:cNvPr>
          <p:cNvGrpSpPr/>
          <p:nvPr/>
        </p:nvGrpSpPr>
        <p:grpSpPr>
          <a:xfrm>
            <a:off x="0" y="-1"/>
            <a:ext cx="12192000" cy="6858001"/>
            <a:chOff x="-1916182" y="-391815"/>
            <a:chExt cx="13865291" cy="6858000"/>
          </a:xfrm>
        </p:grpSpPr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7F6A59D5-4105-42AE-848A-968B66D8E9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7152"/>
            <a:stretch/>
          </p:blipFill>
          <p:spPr>
            <a:xfrm>
              <a:off x="5505855" y="-391815"/>
              <a:ext cx="6443254" cy="6858000"/>
            </a:xfrm>
            <a:prstGeom prst="rect">
              <a:avLst/>
            </a:prstGeom>
          </p:spPr>
        </p:pic>
        <p:pic>
          <p:nvPicPr>
            <p:cNvPr id="7" name="Imagem 6">
              <a:extLst>
                <a:ext uri="{FF2B5EF4-FFF2-40B4-BE49-F238E27FC236}">
                  <a16:creationId xmlns:a16="http://schemas.microsoft.com/office/drawing/2014/main" id="{C48A8AF6-04CE-44DA-9AF5-681D5CEF82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9124"/>
            <a:stretch/>
          </p:blipFill>
          <p:spPr>
            <a:xfrm>
              <a:off x="-1916182" y="-391815"/>
              <a:ext cx="7422037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16952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laptop, computador, interior, equipamentos eletrônicos&#10;&#10;Descrição gerada automaticamente">
            <a:extLst>
              <a:ext uri="{FF2B5EF4-FFF2-40B4-BE49-F238E27FC236}">
                <a16:creationId xmlns:a16="http://schemas.microsoft.com/office/drawing/2014/main" id="{46CA305A-DEC9-4BCF-B711-87A09EAFA8B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532" t="6099" r="825" b="3404"/>
          <a:stretch/>
        </p:blipFill>
        <p:spPr>
          <a:xfrm>
            <a:off x="1757462" y="1862846"/>
            <a:ext cx="4338538" cy="3765969"/>
          </a:xfrm>
          <a:prstGeom prst="rect">
            <a:avLst/>
          </a:prstGeom>
        </p:spPr>
      </p:pic>
      <p:pic>
        <p:nvPicPr>
          <p:cNvPr id="4" name="Imagem 3" descr="Uma imagem contendo computador, captura de tela, laptop, interior&#10;&#10;Descrição gerada automaticamente">
            <a:extLst>
              <a:ext uri="{FF2B5EF4-FFF2-40B4-BE49-F238E27FC236}">
                <a16:creationId xmlns:a16="http://schemas.microsoft.com/office/drawing/2014/main" id="{5C107183-D4B4-469E-96BC-897BDCBD406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472" t="6760" r="1049" b="3264"/>
          <a:stretch/>
        </p:blipFill>
        <p:spPr>
          <a:xfrm>
            <a:off x="6096001" y="1862846"/>
            <a:ext cx="4338537" cy="375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78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Agrupar 9">
            <a:extLst>
              <a:ext uri="{FF2B5EF4-FFF2-40B4-BE49-F238E27FC236}">
                <a16:creationId xmlns:a16="http://schemas.microsoft.com/office/drawing/2014/main" id="{AEE7FD9A-F4A6-4026-8823-91FF4FEB735D}"/>
              </a:ext>
            </a:extLst>
          </p:cNvPr>
          <p:cNvGrpSpPr/>
          <p:nvPr/>
        </p:nvGrpSpPr>
        <p:grpSpPr>
          <a:xfrm>
            <a:off x="839525" y="216816"/>
            <a:ext cx="8009835" cy="6858000"/>
            <a:chOff x="839525" y="216816"/>
            <a:chExt cx="8009835" cy="6858000"/>
          </a:xfrm>
        </p:grpSpPr>
        <p:pic>
          <p:nvPicPr>
            <p:cNvPr id="6" name="Imagem 5" descr="Uma imagem contendo captura de tela, equipamentos eletrônicos&#10;&#10;Descrição gerada automaticamente">
              <a:extLst>
                <a:ext uri="{FF2B5EF4-FFF2-40B4-BE49-F238E27FC236}">
                  <a16:creationId xmlns:a16="http://schemas.microsoft.com/office/drawing/2014/main" id="{51DC24C4-68BC-4A6C-BF33-70078EF6030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525" y="216816"/>
              <a:ext cx="3857625" cy="6858000"/>
            </a:xfrm>
            <a:prstGeom prst="rect">
              <a:avLst/>
            </a:prstGeom>
          </p:spPr>
        </p:pic>
        <p:pic>
          <p:nvPicPr>
            <p:cNvPr id="8" name="Imagem 7" descr="Uma imagem contendo captura de tela, monitor, computador, interior&#10;&#10;Descrição gerada automaticamente">
              <a:extLst>
                <a:ext uri="{FF2B5EF4-FFF2-40B4-BE49-F238E27FC236}">
                  <a16:creationId xmlns:a16="http://schemas.microsoft.com/office/drawing/2014/main" id="{6276F608-81BD-4FCF-9F38-DC89C0142E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33" t="40394" r="69194"/>
            <a:stretch/>
          </p:blipFill>
          <p:spPr>
            <a:xfrm>
              <a:off x="4697150" y="216816"/>
              <a:ext cx="4152210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569923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Sem rotas adaptativas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-27.5891285475	-48.540591562	triangle5	yellow	1	Starting point.</a:t>
            </a:r>
          </a:p>
          <a:p>
            <a:r>
              <a:rPr lang="en-US" dirty="0"/>
              <a:t>-27.5890637652	-48.5405267317	circle1	blue	2	A point..</a:t>
            </a:r>
          </a:p>
          <a:p>
            <a:r>
              <a:rPr lang="en-US" dirty="0"/>
              <a:t>-27.5889787869	-48.5405241637	circle1	blue	3	A point.</a:t>
            </a:r>
          </a:p>
          <a:p>
            <a:r>
              <a:rPr lang="en-US" dirty="0"/>
              <a:t>-27.5889377168	-48.5405268142	circle1	blue	4	A point.</a:t>
            </a:r>
          </a:p>
          <a:p>
            <a:r>
              <a:rPr lang="en-US" dirty="0"/>
              <a:t>-27.5888153161	-48.5405563245	circle1	blue	5	A point.</a:t>
            </a:r>
          </a:p>
          <a:p>
            <a:r>
              <a:rPr lang="en-US" dirty="0"/>
              <a:t>-27.5888256852	-48.5406222277	circle1	blue	6	A point.</a:t>
            </a:r>
          </a:p>
          <a:p>
            <a:r>
              <a:rPr lang="en-US" dirty="0"/>
              <a:t>-27.5888119607	-48.5406890478	circle1	blue	7	A point.</a:t>
            </a:r>
          </a:p>
          <a:p>
            <a:r>
              <a:rPr lang="en-US" dirty="0"/>
              <a:t>-27.588923083	-48.5406919469	circle1	blue	8	A point.</a:t>
            </a:r>
          </a:p>
          <a:p>
            <a:r>
              <a:rPr lang="en-US" dirty="0"/>
              <a:t>-27.5890005908	-48.5406967116	circle1	blue	9	A point.</a:t>
            </a:r>
          </a:p>
          <a:p>
            <a:r>
              <a:rPr lang="en-US" dirty="0"/>
              <a:t>-27.5892054268	-48.5406447217	cross5	red	10	End point.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950530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Agrupar 30">
            <a:extLst>
              <a:ext uri="{FF2B5EF4-FFF2-40B4-BE49-F238E27FC236}">
                <a16:creationId xmlns:a16="http://schemas.microsoft.com/office/drawing/2014/main" id="{11459E03-179D-4B59-8FCB-2D0DB625CF25}"/>
              </a:ext>
            </a:extLst>
          </p:cNvPr>
          <p:cNvGrpSpPr/>
          <p:nvPr/>
        </p:nvGrpSpPr>
        <p:grpSpPr>
          <a:xfrm>
            <a:off x="2876550" y="923925"/>
            <a:ext cx="6334125" cy="4791076"/>
            <a:chOff x="2876550" y="923925"/>
            <a:chExt cx="6334125" cy="4791076"/>
          </a:xfrm>
        </p:grpSpPr>
        <p:pic>
          <p:nvPicPr>
            <p:cNvPr id="2" name="Imagem 1"/>
            <p:cNvPicPr>
              <a:picLocks noChangeAspect="1"/>
            </p:cNvPicPr>
            <p:nvPr/>
          </p:nvPicPr>
          <p:blipFill rotWithShape="1">
            <a:blip r:embed="rId2"/>
            <a:srcRect l="23594" t="13472" r="24453" b="16666"/>
            <a:stretch/>
          </p:blipFill>
          <p:spPr>
            <a:xfrm>
              <a:off x="2876550" y="923925"/>
              <a:ext cx="6334125" cy="4791076"/>
            </a:xfrm>
            <a:prstGeom prst="rect">
              <a:avLst/>
            </a:prstGeom>
          </p:spPr>
        </p:pic>
        <p:cxnSp>
          <p:nvCxnSpPr>
            <p:cNvPr id="7" name="Conector de Seta Reta 6">
              <a:extLst>
                <a:ext uri="{FF2B5EF4-FFF2-40B4-BE49-F238E27FC236}">
                  <a16:creationId xmlns:a16="http://schemas.microsoft.com/office/drawing/2014/main" id="{38680ACA-DAF4-438E-8C0F-87DE22C29B2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96488" y="3642360"/>
              <a:ext cx="211932" cy="24688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E16D4F70-EC63-4EBD-B454-E30EA31D73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59378" y="3238500"/>
              <a:ext cx="32862" cy="27355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de Seta Reta 10">
              <a:extLst>
                <a:ext uri="{FF2B5EF4-FFF2-40B4-BE49-F238E27FC236}">
                  <a16:creationId xmlns:a16="http://schemas.microsoft.com/office/drawing/2014/main" id="{E3C33FC8-DBD9-4AB7-98E0-762716F21FC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75809" y="2960370"/>
              <a:ext cx="0" cy="14020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de Seta Reta 13">
              <a:extLst>
                <a:ext uri="{FF2B5EF4-FFF2-40B4-BE49-F238E27FC236}">
                  <a16:creationId xmlns:a16="http://schemas.microsoft.com/office/drawing/2014/main" id="{4A999412-E89F-4A72-BB43-F60469F99BA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358890" y="2331720"/>
              <a:ext cx="100488" cy="51358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de Seta Reta 15">
              <a:extLst>
                <a:ext uri="{FF2B5EF4-FFF2-40B4-BE49-F238E27FC236}">
                  <a16:creationId xmlns:a16="http://schemas.microsoft.com/office/drawing/2014/main" id="{C869794F-763B-4590-ADB0-CEAF21D1E56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2286000"/>
              <a:ext cx="160020" cy="4572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59932B2B-2A7D-44DC-86E5-BC406DFCE9E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756910" y="2260284"/>
              <a:ext cx="199548" cy="4857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C8A5BC05-E260-4031-8003-0D44AB0493C1}"/>
                </a:ext>
              </a:extLst>
            </p:cNvPr>
            <p:cNvCxnSpPr>
              <a:cxnSpLocks/>
            </p:cNvCxnSpPr>
            <p:nvPr/>
          </p:nvCxnSpPr>
          <p:spPr>
            <a:xfrm>
              <a:off x="5684520" y="2331720"/>
              <a:ext cx="0" cy="43815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ector de Seta Reta 24">
              <a:extLst>
                <a:ext uri="{FF2B5EF4-FFF2-40B4-BE49-F238E27FC236}">
                  <a16:creationId xmlns:a16="http://schemas.microsoft.com/office/drawing/2014/main" id="{52732E3D-2D92-47E8-A433-DD0420B8210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46420" y="2922270"/>
              <a:ext cx="38100" cy="26670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ector de Seta Reta 27">
              <a:extLst>
                <a:ext uri="{FF2B5EF4-FFF2-40B4-BE49-F238E27FC236}">
                  <a16:creationId xmlns:a16="http://schemas.microsoft.com/office/drawing/2014/main" id="{671B7FDC-B0D7-4131-B072-09FBABE6DB87}"/>
                </a:ext>
              </a:extLst>
            </p:cNvPr>
            <p:cNvCxnSpPr>
              <a:cxnSpLocks/>
            </p:cNvCxnSpPr>
            <p:nvPr/>
          </p:nvCxnSpPr>
          <p:spPr>
            <a:xfrm>
              <a:off x="5684520" y="3341370"/>
              <a:ext cx="172164" cy="90678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27230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/>
              <a:t>-27.5891285475	-48.540591562	triangle5	yellow	1	Starting point.</a:t>
            </a:r>
          </a:p>
          <a:p>
            <a:pPr marL="0" indent="0">
              <a:buNone/>
            </a:pPr>
            <a:r>
              <a:rPr lang="en-US" dirty="0"/>
              <a:t>-27.5890637658	-48.5405267311	circle3	blue	2	A point..</a:t>
            </a:r>
          </a:p>
          <a:p>
            <a:pPr marL="0" indent="0">
              <a:buNone/>
            </a:pPr>
            <a:r>
              <a:rPr lang="en-US" dirty="0"/>
              <a:t>-27.5889787869	-48.5405241634	circle3	blue	3	A point..</a:t>
            </a:r>
          </a:p>
          <a:p>
            <a:pPr marL="0" indent="0">
              <a:buNone/>
            </a:pPr>
            <a:r>
              <a:rPr lang="en-US" dirty="0"/>
              <a:t>-27.5889936155	-48.5405705666	star3	green	4	A point..</a:t>
            </a:r>
          </a:p>
          <a:p>
            <a:pPr marL="0" indent="0">
              <a:buNone/>
            </a:pPr>
            <a:r>
              <a:rPr lang="en-US" dirty="0"/>
              <a:t>-27.5889546266	-48.5405718932	star3	green	5	A point..</a:t>
            </a:r>
          </a:p>
          <a:p>
            <a:pPr marL="0" indent="0">
              <a:buNone/>
            </a:pPr>
            <a:r>
              <a:rPr lang="en-US" dirty="0"/>
              <a:t>-27.5889377163	-48.5405268136	circle3	blue	6	A point..</a:t>
            </a:r>
          </a:p>
          <a:p>
            <a:pPr marL="0" indent="0">
              <a:buNone/>
            </a:pPr>
            <a:r>
              <a:rPr lang="en-US" dirty="0"/>
              <a:t>-27.5888153177	-48.5405563248	circle3	blue	7	A point..</a:t>
            </a:r>
          </a:p>
          <a:p>
            <a:pPr marL="0" indent="0">
              <a:buNone/>
            </a:pPr>
            <a:r>
              <a:rPr lang="en-US" dirty="0"/>
              <a:t>-27.5888256858	-48.5406222276	circle3	blue	8	A point..</a:t>
            </a:r>
          </a:p>
          <a:p>
            <a:pPr marL="0" indent="0">
              <a:buNone/>
            </a:pPr>
            <a:r>
              <a:rPr lang="en-US" dirty="0"/>
              <a:t>-27.5888666623	-48.5406055765	star3	green	9	A point..</a:t>
            </a:r>
          </a:p>
          <a:p>
            <a:pPr marL="0" indent="0">
              <a:buNone/>
            </a:pPr>
            <a:r>
              <a:rPr lang="en-US" dirty="0"/>
              <a:t>-27.5888119614	-48.5406890478	circle3	blue	10	A point..</a:t>
            </a:r>
          </a:p>
          <a:p>
            <a:pPr marL="0" indent="0">
              <a:buNone/>
            </a:pPr>
            <a:r>
              <a:rPr lang="en-US" dirty="0"/>
              <a:t>-27.5889230831	-48.5406919471	circle3	blue	11	A point..</a:t>
            </a:r>
          </a:p>
          <a:p>
            <a:pPr marL="0" indent="0">
              <a:buNone/>
            </a:pPr>
            <a:r>
              <a:rPr lang="en-US" dirty="0"/>
              <a:t>-27.5890005916	-48.5406967127	circle3	blue	12	A point..</a:t>
            </a:r>
          </a:p>
          <a:p>
            <a:pPr marL="0" indent="0">
              <a:buNone/>
            </a:pPr>
            <a:r>
              <a:rPr lang="en-US" dirty="0"/>
              <a:t>-27.5889945709	-48.5406559848	star3	green	13	A point..</a:t>
            </a:r>
          </a:p>
          <a:p>
            <a:pPr marL="0" indent="0">
              <a:buNone/>
            </a:pPr>
            <a:r>
              <a:rPr lang="en-US" dirty="0"/>
              <a:t>-27.5889345493	-48.5406480074	star3	green	14	A point..</a:t>
            </a:r>
          </a:p>
          <a:p>
            <a:pPr marL="0" indent="0">
              <a:buNone/>
            </a:pPr>
            <a:r>
              <a:rPr lang="en-US" dirty="0"/>
              <a:t>-27.5892054254	-48.5406447209	cross5	red	15	End Point</a:t>
            </a:r>
          </a:p>
          <a:p>
            <a:endParaRPr lang="en-US" dirty="0"/>
          </a:p>
          <a:p>
            <a:endParaRPr lang="en-US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46790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Agrupar 38">
            <a:extLst>
              <a:ext uri="{FF2B5EF4-FFF2-40B4-BE49-F238E27FC236}">
                <a16:creationId xmlns:a16="http://schemas.microsoft.com/office/drawing/2014/main" id="{DECA31A5-0147-4746-AAD7-A7DEDE893F0A}"/>
              </a:ext>
            </a:extLst>
          </p:cNvPr>
          <p:cNvGrpSpPr/>
          <p:nvPr/>
        </p:nvGrpSpPr>
        <p:grpSpPr>
          <a:xfrm>
            <a:off x="2875280" y="955040"/>
            <a:ext cx="6360160" cy="4744720"/>
            <a:chOff x="2875280" y="955040"/>
            <a:chExt cx="6360160" cy="4744720"/>
          </a:xfrm>
        </p:grpSpPr>
        <p:pic>
          <p:nvPicPr>
            <p:cNvPr id="5" name="Imagem 4"/>
            <p:cNvPicPr>
              <a:picLocks noChangeAspect="1"/>
            </p:cNvPicPr>
            <p:nvPr/>
          </p:nvPicPr>
          <p:blipFill rotWithShape="1">
            <a:blip r:embed="rId2"/>
            <a:srcRect l="23584" t="13925" r="24249" b="16890"/>
            <a:stretch/>
          </p:blipFill>
          <p:spPr>
            <a:xfrm>
              <a:off x="2875280" y="955040"/>
              <a:ext cx="6360160" cy="4744720"/>
            </a:xfrm>
            <a:prstGeom prst="rect">
              <a:avLst/>
            </a:prstGeom>
          </p:spPr>
        </p:pic>
        <p:cxnSp>
          <p:nvCxnSpPr>
            <p:cNvPr id="8" name="Conector de Seta Reta 7">
              <a:extLst>
                <a:ext uri="{FF2B5EF4-FFF2-40B4-BE49-F238E27FC236}">
                  <a16:creationId xmlns:a16="http://schemas.microsoft.com/office/drawing/2014/main" id="{B0A52DF8-FB4F-4A8A-BE42-AEAF2005CBF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196488" y="3642360"/>
              <a:ext cx="211932" cy="24688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771278FA-7D46-41A1-B8C6-497641CEED5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59378" y="3238500"/>
              <a:ext cx="32862" cy="27355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95FE7F14-304A-43E5-B17B-D2ECEC1D742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320790" y="3156585"/>
              <a:ext cx="108585" cy="3238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Conector de Seta Reta 10">
              <a:extLst>
                <a:ext uri="{FF2B5EF4-FFF2-40B4-BE49-F238E27FC236}">
                  <a16:creationId xmlns:a16="http://schemas.microsoft.com/office/drawing/2014/main" id="{8632C1DA-CA5F-439A-82F2-DDC6213165AE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358890" y="2331720"/>
              <a:ext cx="100488" cy="51358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de Seta Reta 11">
              <a:extLst>
                <a:ext uri="{FF2B5EF4-FFF2-40B4-BE49-F238E27FC236}">
                  <a16:creationId xmlns:a16="http://schemas.microsoft.com/office/drawing/2014/main" id="{87EC08CC-B82A-4CFF-8470-D11B93D202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96000" y="2286000"/>
              <a:ext cx="160020" cy="2286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ector de Seta Reta 12">
              <a:extLst>
                <a:ext uri="{FF2B5EF4-FFF2-40B4-BE49-F238E27FC236}">
                  <a16:creationId xmlns:a16="http://schemas.microsoft.com/office/drawing/2014/main" id="{F7162700-CA90-4E10-BA54-23964CACBB2B}"/>
                </a:ext>
              </a:extLst>
            </p:cNvPr>
            <p:cNvCxnSpPr>
              <a:cxnSpLocks/>
            </p:cNvCxnSpPr>
            <p:nvPr/>
          </p:nvCxnSpPr>
          <p:spPr>
            <a:xfrm>
              <a:off x="6042660" y="2379980"/>
              <a:ext cx="17780" cy="11938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de Seta Reta 13">
              <a:extLst>
                <a:ext uri="{FF2B5EF4-FFF2-40B4-BE49-F238E27FC236}">
                  <a16:creationId xmlns:a16="http://schemas.microsoft.com/office/drawing/2014/main" id="{98884718-DA5A-4CB7-A0FE-9174D16D3095}"/>
                </a:ext>
              </a:extLst>
            </p:cNvPr>
            <p:cNvCxnSpPr>
              <a:cxnSpLocks/>
            </p:cNvCxnSpPr>
            <p:nvPr/>
          </p:nvCxnSpPr>
          <p:spPr>
            <a:xfrm>
              <a:off x="5684520" y="2331720"/>
              <a:ext cx="0" cy="43815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de Seta Reta 14">
              <a:extLst>
                <a:ext uri="{FF2B5EF4-FFF2-40B4-BE49-F238E27FC236}">
                  <a16:creationId xmlns:a16="http://schemas.microsoft.com/office/drawing/2014/main" id="{0855E8BD-2452-4CA9-93A6-977E7B3BDC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646420" y="2922270"/>
              <a:ext cx="38100" cy="26670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de Seta Reta 15">
              <a:extLst>
                <a:ext uri="{FF2B5EF4-FFF2-40B4-BE49-F238E27FC236}">
                  <a16:creationId xmlns:a16="http://schemas.microsoft.com/office/drawing/2014/main" id="{3CCDF765-7096-4F0B-A85B-76827726570F}"/>
                </a:ext>
              </a:extLst>
            </p:cNvPr>
            <p:cNvCxnSpPr>
              <a:cxnSpLocks/>
            </p:cNvCxnSpPr>
            <p:nvPr/>
          </p:nvCxnSpPr>
          <p:spPr>
            <a:xfrm>
              <a:off x="5885024" y="2945131"/>
              <a:ext cx="50957" cy="1327149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E4BE29B5-8E3E-4AC9-92A6-30B9E23AEC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56020" y="3061335"/>
              <a:ext cx="0" cy="9525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43078B48-AB1A-4C43-BBEB-785F802D08F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303645" y="2945131"/>
              <a:ext cx="104775" cy="43814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ector de Seta Reta 27">
              <a:extLst>
                <a:ext uri="{FF2B5EF4-FFF2-40B4-BE49-F238E27FC236}">
                  <a16:creationId xmlns:a16="http://schemas.microsoft.com/office/drawing/2014/main" id="{FAE31372-8037-43BE-A753-9912A2DAA19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765800" y="2286000"/>
              <a:ext cx="276860" cy="23876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ector de Seta Reta 30">
              <a:extLst>
                <a:ext uri="{FF2B5EF4-FFF2-40B4-BE49-F238E27FC236}">
                  <a16:creationId xmlns:a16="http://schemas.microsoft.com/office/drawing/2014/main" id="{11E90C4C-1255-4052-BD4B-36D8265DA9C2}"/>
                </a:ext>
              </a:extLst>
            </p:cNvPr>
            <p:cNvCxnSpPr>
              <a:cxnSpLocks/>
            </p:cNvCxnSpPr>
            <p:nvPr/>
          </p:nvCxnSpPr>
          <p:spPr>
            <a:xfrm>
              <a:off x="5732623" y="3238500"/>
              <a:ext cx="83977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de Seta Reta 33">
              <a:extLst>
                <a:ext uri="{FF2B5EF4-FFF2-40B4-BE49-F238E27FC236}">
                  <a16:creationId xmlns:a16="http://schemas.microsoft.com/office/drawing/2014/main" id="{373A6D7A-B998-4BF7-88A8-5DBF7DE9B1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56684" y="2964180"/>
              <a:ext cx="28339" cy="192405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307325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4037359" y="3244334"/>
            <a:ext cx="41172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>
                <a:hlinkClick r:id="rId2"/>
              </a:rPr>
              <a:t>http://www.copypastemap.com/map.php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91051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2700183D-D609-44C6-BC87-84E17D2603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33" t="23687" r="40239" b="24398"/>
          <a:stretch/>
        </p:blipFill>
        <p:spPr>
          <a:xfrm>
            <a:off x="2149812" y="1624518"/>
            <a:ext cx="5136205" cy="356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1024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06850" y="-10613457"/>
            <a:ext cx="12192000" cy="6858000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003" t="27649" r="7849" b="-9315"/>
          <a:stretch/>
        </p:blipFill>
        <p:spPr>
          <a:xfrm>
            <a:off x="736605" y="-8979455"/>
            <a:ext cx="2533322" cy="2521884"/>
          </a:xfrm>
          <a:prstGeom prst="rect">
            <a:avLst/>
          </a:prstGeom>
        </p:spPr>
      </p:pic>
      <p:grpSp>
        <p:nvGrpSpPr>
          <p:cNvPr id="3" name="Agrupar 2">
            <a:extLst>
              <a:ext uri="{FF2B5EF4-FFF2-40B4-BE49-F238E27FC236}">
                <a16:creationId xmlns:a16="http://schemas.microsoft.com/office/drawing/2014/main" id="{C9C1351C-054C-4537-833F-4A6D59D275A2}"/>
              </a:ext>
            </a:extLst>
          </p:cNvPr>
          <p:cNvGrpSpPr/>
          <p:nvPr/>
        </p:nvGrpSpPr>
        <p:grpSpPr>
          <a:xfrm>
            <a:off x="1911861" y="159934"/>
            <a:ext cx="5495703" cy="6489239"/>
            <a:chOff x="1911861" y="159934"/>
            <a:chExt cx="5495703" cy="6489239"/>
          </a:xfrm>
        </p:grpSpPr>
        <p:grpSp>
          <p:nvGrpSpPr>
            <p:cNvPr id="46" name="Grupo 45"/>
            <p:cNvGrpSpPr/>
            <p:nvPr/>
          </p:nvGrpSpPr>
          <p:grpSpPr>
            <a:xfrm>
              <a:off x="4531058" y="159934"/>
              <a:ext cx="2876506" cy="6489239"/>
              <a:chOff x="4531058" y="159934"/>
              <a:chExt cx="2876506" cy="6489239"/>
            </a:xfrm>
          </p:grpSpPr>
          <p:pic>
            <p:nvPicPr>
              <p:cNvPr id="10" name="Imagem 9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2015" t="47722" r="20583" b="-1545"/>
              <a:stretch/>
            </p:blipFill>
            <p:spPr>
              <a:xfrm>
                <a:off x="4575464" y="278245"/>
                <a:ext cx="2832100" cy="4927600"/>
              </a:xfrm>
              <a:prstGeom prst="rect">
                <a:avLst/>
              </a:prstGeom>
            </p:spPr>
          </p:pic>
          <p:sp>
            <p:nvSpPr>
              <p:cNvPr id="7" name="Elipse 6"/>
              <p:cNvSpPr/>
              <p:nvPr/>
            </p:nvSpPr>
            <p:spPr>
              <a:xfrm>
                <a:off x="6717320" y="4339175"/>
                <a:ext cx="223837" cy="21431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>
                    <a:solidFill>
                      <a:schemeClr val="bg1"/>
                    </a:solidFill>
                  </a:rPr>
                  <a:t>2</a:t>
                </a:r>
              </a:p>
            </p:txBody>
          </p:sp>
          <p:sp>
            <p:nvSpPr>
              <p:cNvPr id="8" name="Triângulo isósceles 7"/>
              <p:cNvSpPr/>
              <p:nvPr/>
            </p:nvSpPr>
            <p:spPr>
              <a:xfrm>
                <a:off x="5839908" y="5190806"/>
                <a:ext cx="209550" cy="266699"/>
              </a:xfrm>
              <a:prstGeom prst="triangle">
                <a:avLst/>
              </a:prstGeom>
              <a:solidFill>
                <a:srgbClr val="FFFF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Elipse 10"/>
              <p:cNvSpPr/>
              <p:nvPr/>
            </p:nvSpPr>
            <p:spPr>
              <a:xfrm>
                <a:off x="6758913" y="2730059"/>
                <a:ext cx="223837" cy="21431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/>
                  <a:t>3</a:t>
                </a:r>
              </a:p>
            </p:txBody>
          </p:sp>
          <p:sp>
            <p:nvSpPr>
              <p:cNvPr id="14" name="Elipse 13"/>
              <p:cNvSpPr/>
              <p:nvPr/>
            </p:nvSpPr>
            <p:spPr>
              <a:xfrm>
                <a:off x="6758913" y="2168957"/>
                <a:ext cx="223837" cy="21431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/>
                  <a:t>6</a:t>
                </a:r>
              </a:p>
            </p:txBody>
          </p:sp>
          <p:sp>
            <p:nvSpPr>
              <p:cNvPr id="15" name="Elipse 14"/>
              <p:cNvSpPr/>
              <p:nvPr/>
            </p:nvSpPr>
            <p:spPr>
              <a:xfrm>
                <a:off x="6717320" y="159934"/>
                <a:ext cx="223837" cy="21431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/>
                  <a:t>7</a:t>
                </a:r>
              </a:p>
            </p:txBody>
          </p:sp>
          <p:sp>
            <p:nvSpPr>
              <p:cNvPr id="16" name="Elipse 15"/>
              <p:cNvSpPr/>
              <p:nvPr/>
            </p:nvSpPr>
            <p:spPr>
              <a:xfrm>
                <a:off x="5767677" y="267090"/>
                <a:ext cx="223837" cy="21431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pt-BR" dirty="0"/>
                  <a:t>8</a:t>
                </a:r>
              </a:p>
            </p:txBody>
          </p:sp>
          <p:sp>
            <p:nvSpPr>
              <p:cNvPr id="18" name="Elipse 17"/>
              <p:cNvSpPr/>
              <p:nvPr/>
            </p:nvSpPr>
            <p:spPr>
              <a:xfrm>
                <a:off x="4625312" y="236765"/>
                <a:ext cx="223837" cy="21431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19" name="Elipse 18"/>
              <p:cNvSpPr/>
              <p:nvPr/>
            </p:nvSpPr>
            <p:spPr>
              <a:xfrm>
                <a:off x="4625311" y="1477071"/>
                <a:ext cx="223837" cy="21431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22" name="Elipse 21"/>
              <p:cNvSpPr/>
              <p:nvPr/>
            </p:nvSpPr>
            <p:spPr>
              <a:xfrm>
                <a:off x="4625311" y="2436843"/>
                <a:ext cx="223837" cy="214313"/>
              </a:xfrm>
              <a:prstGeom prst="ellipse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23" name="Multiplicar 22"/>
              <p:cNvSpPr/>
              <p:nvPr/>
            </p:nvSpPr>
            <p:spPr>
              <a:xfrm>
                <a:off x="5167765" y="6124558"/>
                <a:ext cx="387027" cy="251660"/>
              </a:xfrm>
              <a:prstGeom prst="mathMultiply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CaixaDeTexto 23"/>
              <p:cNvSpPr txBox="1"/>
              <p:nvPr/>
            </p:nvSpPr>
            <p:spPr>
              <a:xfrm>
                <a:off x="4531058" y="168491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dirty="0">
                    <a:solidFill>
                      <a:schemeClr val="bg1"/>
                    </a:solidFill>
                  </a:rPr>
                  <a:t>10</a:t>
                </a:r>
              </a:p>
            </p:txBody>
          </p:sp>
          <p:sp>
            <p:nvSpPr>
              <p:cNvPr id="26" name="CaixaDeTexto 25"/>
              <p:cNvSpPr txBox="1"/>
              <p:nvPr/>
            </p:nvSpPr>
            <p:spPr>
              <a:xfrm>
                <a:off x="4534506" y="1408058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dirty="0">
                    <a:solidFill>
                      <a:schemeClr val="bg1"/>
                    </a:solidFill>
                  </a:rPr>
                  <a:t>11</a:t>
                </a:r>
              </a:p>
            </p:txBody>
          </p:sp>
          <p:sp>
            <p:nvSpPr>
              <p:cNvPr id="27" name="CaixaDeTexto 26"/>
              <p:cNvSpPr txBox="1"/>
              <p:nvPr/>
            </p:nvSpPr>
            <p:spPr>
              <a:xfrm>
                <a:off x="4537590" y="2358356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dirty="0">
                    <a:solidFill>
                      <a:schemeClr val="bg1"/>
                    </a:solidFill>
                  </a:rPr>
                  <a:t>12</a:t>
                </a:r>
              </a:p>
            </p:txBody>
          </p:sp>
          <p:sp>
            <p:nvSpPr>
              <p:cNvPr id="30" name="CaixaDeTexto 29"/>
              <p:cNvSpPr txBox="1"/>
              <p:nvPr/>
            </p:nvSpPr>
            <p:spPr>
              <a:xfrm>
                <a:off x="5136088" y="6279841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dirty="0"/>
                  <a:t>13</a:t>
                </a:r>
              </a:p>
            </p:txBody>
          </p:sp>
          <p:sp>
            <p:nvSpPr>
              <p:cNvPr id="31" name="CaixaDeTexto 30"/>
              <p:cNvSpPr txBox="1"/>
              <p:nvPr/>
            </p:nvSpPr>
            <p:spPr>
              <a:xfrm>
                <a:off x="5798102" y="5180960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dirty="0"/>
                  <a:t>1</a:t>
                </a:r>
              </a:p>
            </p:txBody>
          </p:sp>
          <p:sp>
            <p:nvSpPr>
              <p:cNvPr id="37" name="Estrela de 5 pontas 36"/>
              <p:cNvSpPr/>
              <p:nvPr/>
            </p:nvSpPr>
            <p:spPr>
              <a:xfrm>
                <a:off x="5656777" y="1010700"/>
                <a:ext cx="451926" cy="439145"/>
              </a:xfrm>
              <a:prstGeom prst="star5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38" name="CaixaDeTexto 37"/>
              <p:cNvSpPr txBox="1"/>
              <p:nvPr/>
            </p:nvSpPr>
            <p:spPr>
              <a:xfrm>
                <a:off x="5740566" y="1080513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dirty="0">
                    <a:solidFill>
                      <a:schemeClr val="bg1"/>
                    </a:solidFill>
                  </a:rPr>
                  <a:t>9</a:t>
                </a:r>
              </a:p>
            </p:txBody>
          </p:sp>
          <p:sp>
            <p:nvSpPr>
              <p:cNvPr id="39" name="Estrela de 5 pontas 38"/>
              <p:cNvSpPr/>
              <p:nvPr/>
            </p:nvSpPr>
            <p:spPr>
              <a:xfrm>
                <a:off x="6099467" y="2034778"/>
                <a:ext cx="451926" cy="439145"/>
              </a:xfrm>
              <a:prstGeom prst="star5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40" name="CaixaDeTexto 39"/>
              <p:cNvSpPr txBox="1"/>
              <p:nvPr/>
            </p:nvSpPr>
            <p:spPr>
              <a:xfrm>
                <a:off x="6183256" y="2104591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dirty="0">
                    <a:solidFill>
                      <a:schemeClr val="bg1"/>
                    </a:solidFill>
                  </a:rPr>
                  <a:t>5</a:t>
                </a:r>
              </a:p>
            </p:txBody>
          </p:sp>
          <p:sp>
            <p:nvSpPr>
              <p:cNvPr id="41" name="Estrela de 5 pontas 40"/>
              <p:cNvSpPr/>
              <p:nvPr/>
            </p:nvSpPr>
            <p:spPr>
              <a:xfrm>
                <a:off x="6108703" y="2543736"/>
                <a:ext cx="451926" cy="439145"/>
              </a:xfrm>
              <a:prstGeom prst="star5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42" name="CaixaDeTexto 41"/>
              <p:cNvSpPr txBox="1"/>
              <p:nvPr/>
            </p:nvSpPr>
            <p:spPr>
              <a:xfrm>
                <a:off x="6183256" y="2613549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dirty="0">
                    <a:solidFill>
                      <a:schemeClr val="bg1"/>
                    </a:solidFill>
                  </a:rPr>
                  <a:t>4</a:t>
                </a:r>
              </a:p>
            </p:txBody>
          </p:sp>
          <p:sp>
            <p:nvSpPr>
              <p:cNvPr id="43" name="Estrela de 5 pontas 42"/>
              <p:cNvSpPr/>
              <p:nvPr/>
            </p:nvSpPr>
            <p:spPr>
              <a:xfrm>
                <a:off x="5247644" y="2168957"/>
                <a:ext cx="451926" cy="439145"/>
              </a:xfrm>
              <a:prstGeom prst="star5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44" name="CaixaDeTexto 43"/>
              <p:cNvSpPr txBox="1"/>
              <p:nvPr/>
            </p:nvSpPr>
            <p:spPr>
              <a:xfrm>
                <a:off x="5253973" y="2238770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dirty="0">
                    <a:solidFill>
                      <a:schemeClr val="bg1"/>
                    </a:solidFill>
                  </a:rPr>
                  <a:t>13</a:t>
                </a:r>
              </a:p>
            </p:txBody>
          </p:sp>
          <p:sp>
            <p:nvSpPr>
              <p:cNvPr id="36" name="Estrela de 5 pontas 35"/>
              <p:cNvSpPr/>
              <p:nvPr/>
            </p:nvSpPr>
            <p:spPr>
              <a:xfrm>
                <a:off x="5244220" y="1391187"/>
                <a:ext cx="451926" cy="439145"/>
              </a:xfrm>
              <a:prstGeom prst="star5">
                <a:avLst/>
              </a:prstGeom>
              <a:solidFill>
                <a:srgbClr val="92D05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29" name="CaixaDeTexto 28"/>
              <p:cNvSpPr txBox="1"/>
              <p:nvPr/>
            </p:nvSpPr>
            <p:spPr>
              <a:xfrm>
                <a:off x="5263357" y="1461000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dirty="0">
                    <a:solidFill>
                      <a:schemeClr val="bg1"/>
                    </a:solidFill>
                  </a:rPr>
                  <a:t>14</a:t>
                </a:r>
              </a:p>
            </p:txBody>
          </p:sp>
        </p:grpSp>
        <p:sp>
          <p:nvSpPr>
            <p:cNvPr id="33" name="Elipse 32">
              <a:extLst>
                <a:ext uri="{FF2B5EF4-FFF2-40B4-BE49-F238E27FC236}">
                  <a16:creationId xmlns:a16="http://schemas.microsoft.com/office/drawing/2014/main" id="{1D4473B9-C9A5-43F5-8348-6C8903A532ED}"/>
                </a:ext>
              </a:extLst>
            </p:cNvPr>
            <p:cNvSpPr/>
            <p:nvPr/>
          </p:nvSpPr>
          <p:spPr>
            <a:xfrm>
              <a:off x="1993457" y="2795496"/>
              <a:ext cx="223837" cy="214313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bg1"/>
                </a:solidFill>
              </a:endParaRPr>
            </a:p>
          </p:txBody>
        </p:sp>
        <p:sp>
          <p:nvSpPr>
            <p:cNvPr id="35" name="Estrela de 5 pontas 38">
              <a:extLst>
                <a:ext uri="{FF2B5EF4-FFF2-40B4-BE49-F238E27FC236}">
                  <a16:creationId xmlns:a16="http://schemas.microsoft.com/office/drawing/2014/main" id="{CA5D8A08-00D4-4BF3-B700-93BA77FBF288}"/>
                </a:ext>
              </a:extLst>
            </p:cNvPr>
            <p:cNvSpPr/>
            <p:nvPr/>
          </p:nvSpPr>
          <p:spPr>
            <a:xfrm>
              <a:off x="1948433" y="3207897"/>
              <a:ext cx="304269" cy="339645"/>
            </a:xfrm>
            <a:prstGeom prst="star5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5" name="Multiplicar 22">
              <a:extLst>
                <a:ext uri="{FF2B5EF4-FFF2-40B4-BE49-F238E27FC236}">
                  <a16:creationId xmlns:a16="http://schemas.microsoft.com/office/drawing/2014/main" id="{F0071AF9-12A0-4176-9540-2A4AFCB5B174}"/>
                </a:ext>
              </a:extLst>
            </p:cNvPr>
            <p:cNvSpPr/>
            <p:nvPr/>
          </p:nvSpPr>
          <p:spPr>
            <a:xfrm>
              <a:off x="1911861" y="3713325"/>
              <a:ext cx="387027" cy="251660"/>
            </a:xfrm>
            <a:prstGeom prst="mathMultiply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48" name="Triângulo isósceles 47">
              <a:extLst>
                <a:ext uri="{FF2B5EF4-FFF2-40B4-BE49-F238E27FC236}">
                  <a16:creationId xmlns:a16="http://schemas.microsoft.com/office/drawing/2014/main" id="{1ADAD386-874D-4E3D-A8E5-CB3E50A1C604}"/>
                </a:ext>
              </a:extLst>
            </p:cNvPr>
            <p:cNvSpPr/>
            <p:nvPr/>
          </p:nvSpPr>
          <p:spPr>
            <a:xfrm>
              <a:off x="1993457" y="4111069"/>
              <a:ext cx="209550" cy="266699"/>
            </a:xfrm>
            <a:prstGeom prst="triangl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>
                <a:solidFill>
                  <a:schemeClr val="tx1"/>
                </a:solidFill>
              </a:endParaRPr>
            </a:p>
          </p:txBody>
        </p:sp>
        <p:sp>
          <p:nvSpPr>
            <p:cNvPr id="2" name="CaixaDeTexto 1">
              <a:extLst>
                <a:ext uri="{FF2B5EF4-FFF2-40B4-BE49-F238E27FC236}">
                  <a16:creationId xmlns:a16="http://schemas.microsoft.com/office/drawing/2014/main" id="{7387821B-EF32-42AC-AF90-5F78EA787F70}"/>
                </a:ext>
              </a:extLst>
            </p:cNvPr>
            <p:cNvSpPr txBox="1"/>
            <p:nvPr/>
          </p:nvSpPr>
          <p:spPr>
            <a:xfrm>
              <a:off x="2480211" y="2717986"/>
              <a:ext cx="14045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Ponto nível 1</a:t>
              </a:r>
            </a:p>
          </p:txBody>
        </p:sp>
        <p:sp>
          <p:nvSpPr>
            <p:cNvPr id="49" name="CaixaDeTexto 48">
              <a:extLst>
                <a:ext uri="{FF2B5EF4-FFF2-40B4-BE49-F238E27FC236}">
                  <a16:creationId xmlns:a16="http://schemas.microsoft.com/office/drawing/2014/main" id="{3E88E6B0-ED2E-450F-A970-D311D0602300}"/>
                </a:ext>
              </a:extLst>
            </p:cNvPr>
            <p:cNvSpPr txBox="1"/>
            <p:nvPr/>
          </p:nvSpPr>
          <p:spPr>
            <a:xfrm>
              <a:off x="2480212" y="3178210"/>
              <a:ext cx="14045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Ponto nível 2</a:t>
              </a:r>
            </a:p>
          </p:txBody>
        </p:sp>
        <p:sp>
          <p:nvSpPr>
            <p:cNvPr id="50" name="CaixaDeTexto 49">
              <a:extLst>
                <a:ext uri="{FF2B5EF4-FFF2-40B4-BE49-F238E27FC236}">
                  <a16:creationId xmlns:a16="http://schemas.microsoft.com/office/drawing/2014/main" id="{B9B11198-A698-4AF3-B37B-8FF64F92AC83}"/>
                </a:ext>
              </a:extLst>
            </p:cNvPr>
            <p:cNvSpPr txBox="1"/>
            <p:nvPr/>
          </p:nvSpPr>
          <p:spPr>
            <a:xfrm>
              <a:off x="2492636" y="3643733"/>
              <a:ext cx="119840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Ponto final</a:t>
              </a:r>
            </a:p>
          </p:txBody>
        </p:sp>
        <p:sp>
          <p:nvSpPr>
            <p:cNvPr id="51" name="CaixaDeTexto 50">
              <a:extLst>
                <a:ext uri="{FF2B5EF4-FFF2-40B4-BE49-F238E27FC236}">
                  <a16:creationId xmlns:a16="http://schemas.microsoft.com/office/drawing/2014/main" id="{1ED7A7A3-AE22-427F-8996-533D960FF32C}"/>
                </a:ext>
              </a:extLst>
            </p:cNvPr>
            <p:cNvSpPr txBox="1"/>
            <p:nvPr/>
          </p:nvSpPr>
          <p:spPr>
            <a:xfrm>
              <a:off x="2480211" y="4098950"/>
              <a:ext cx="13314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Ponto inicial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268693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Terminação 3">
            <a:extLst>
              <a:ext uri="{FF2B5EF4-FFF2-40B4-BE49-F238E27FC236}">
                <a16:creationId xmlns:a16="http://schemas.microsoft.com/office/drawing/2014/main" id="{EF9ADFAC-0353-4E2A-B96A-9AC5CD700634}"/>
              </a:ext>
            </a:extLst>
          </p:cNvPr>
          <p:cNvSpPr/>
          <p:nvPr/>
        </p:nvSpPr>
        <p:spPr>
          <a:xfrm>
            <a:off x="4643435" y="6154296"/>
            <a:ext cx="1209675" cy="609600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Fim</a:t>
            </a:r>
          </a:p>
        </p:txBody>
      </p:sp>
      <p:sp>
        <p:nvSpPr>
          <p:cNvPr id="5" name="Fluxograma: Decisão 4">
            <a:extLst>
              <a:ext uri="{FF2B5EF4-FFF2-40B4-BE49-F238E27FC236}">
                <a16:creationId xmlns:a16="http://schemas.microsoft.com/office/drawing/2014/main" id="{D7C5DC2E-2D37-449D-A198-3F37254881B1}"/>
              </a:ext>
            </a:extLst>
          </p:cNvPr>
          <p:cNvSpPr/>
          <p:nvPr/>
        </p:nvSpPr>
        <p:spPr>
          <a:xfrm>
            <a:off x="4193025" y="5208270"/>
            <a:ext cx="2110498" cy="606552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Revisar?</a:t>
            </a:r>
          </a:p>
        </p:txBody>
      </p:sp>
      <p:sp>
        <p:nvSpPr>
          <p:cNvPr id="6" name="Fluxograma: Processo 5">
            <a:extLst>
              <a:ext uri="{FF2B5EF4-FFF2-40B4-BE49-F238E27FC236}">
                <a16:creationId xmlns:a16="http://schemas.microsoft.com/office/drawing/2014/main" id="{7C99D9C7-2BD4-49E8-97E9-520390C9EE81}"/>
              </a:ext>
            </a:extLst>
          </p:cNvPr>
          <p:cNvSpPr/>
          <p:nvPr/>
        </p:nvSpPr>
        <p:spPr>
          <a:xfrm>
            <a:off x="4791074" y="1170051"/>
            <a:ext cx="914400" cy="612648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Fase 0</a:t>
            </a:r>
          </a:p>
        </p:txBody>
      </p:sp>
      <p:sp>
        <p:nvSpPr>
          <p:cNvPr id="7" name="Fluxograma: Processo 6">
            <a:extLst>
              <a:ext uri="{FF2B5EF4-FFF2-40B4-BE49-F238E27FC236}">
                <a16:creationId xmlns:a16="http://schemas.microsoft.com/office/drawing/2014/main" id="{5C8F36A7-6BF3-4FE3-A785-5F2FF9A9E594}"/>
              </a:ext>
            </a:extLst>
          </p:cNvPr>
          <p:cNvSpPr/>
          <p:nvPr/>
        </p:nvSpPr>
        <p:spPr>
          <a:xfrm>
            <a:off x="4791074" y="2146554"/>
            <a:ext cx="914400" cy="612648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Fase 1</a:t>
            </a:r>
          </a:p>
        </p:txBody>
      </p:sp>
      <p:sp>
        <p:nvSpPr>
          <p:cNvPr id="9" name="Fluxograma: Terminação 8">
            <a:extLst>
              <a:ext uri="{FF2B5EF4-FFF2-40B4-BE49-F238E27FC236}">
                <a16:creationId xmlns:a16="http://schemas.microsoft.com/office/drawing/2014/main" id="{7E9336CF-3B31-401B-95F6-1BD5D34FEA59}"/>
              </a:ext>
            </a:extLst>
          </p:cNvPr>
          <p:cNvSpPr/>
          <p:nvPr/>
        </p:nvSpPr>
        <p:spPr>
          <a:xfrm>
            <a:off x="4643436" y="109728"/>
            <a:ext cx="1209675" cy="609600"/>
          </a:xfrm>
          <a:prstGeom prst="flowChartTermina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Início</a:t>
            </a:r>
          </a:p>
        </p:txBody>
      </p:sp>
      <p:sp>
        <p:nvSpPr>
          <p:cNvPr id="10" name="Fluxograma: Processo 9">
            <a:extLst>
              <a:ext uri="{FF2B5EF4-FFF2-40B4-BE49-F238E27FC236}">
                <a16:creationId xmlns:a16="http://schemas.microsoft.com/office/drawing/2014/main" id="{74F5B0BF-D022-44E9-A31D-BD059836411B}"/>
              </a:ext>
            </a:extLst>
          </p:cNvPr>
          <p:cNvSpPr/>
          <p:nvPr/>
        </p:nvSpPr>
        <p:spPr>
          <a:xfrm>
            <a:off x="4791075" y="3209925"/>
            <a:ext cx="914400" cy="612648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Fase 2</a:t>
            </a:r>
          </a:p>
        </p:txBody>
      </p:sp>
      <p:sp>
        <p:nvSpPr>
          <p:cNvPr id="11" name="Fluxograma: Processo 10">
            <a:extLst>
              <a:ext uri="{FF2B5EF4-FFF2-40B4-BE49-F238E27FC236}">
                <a16:creationId xmlns:a16="http://schemas.microsoft.com/office/drawing/2014/main" id="{EAB9646C-9D40-4361-A1E5-54E983CB5457}"/>
              </a:ext>
            </a:extLst>
          </p:cNvPr>
          <p:cNvSpPr/>
          <p:nvPr/>
        </p:nvSpPr>
        <p:spPr>
          <a:xfrm>
            <a:off x="4791075" y="4245484"/>
            <a:ext cx="914400" cy="612648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Fase 3</a:t>
            </a:r>
          </a:p>
        </p:txBody>
      </p:sp>
      <p:cxnSp>
        <p:nvCxnSpPr>
          <p:cNvPr id="58" name="Conector de Seta Reta 57">
            <a:extLst>
              <a:ext uri="{FF2B5EF4-FFF2-40B4-BE49-F238E27FC236}">
                <a16:creationId xmlns:a16="http://schemas.microsoft.com/office/drawing/2014/main" id="{754F0473-9073-49D9-AE91-7B7630024915}"/>
              </a:ext>
            </a:extLst>
          </p:cNvPr>
          <p:cNvCxnSpPr>
            <a:stCxn id="6" idx="2"/>
            <a:endCxn id="7" idx="0"/>
          </p:cNvCxnSpPr>
          <p:nvPr/>
        </p:nvCxnSpPr>
        <p:spPr>
          <a:xfrm>
            <a:off x="5248274" y="1782699"/>
            <a:ext cx="0" cy="3638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de Seta Reta 59">
            <a:extLst>
              <a:ext uri="{FF2B5EF4-FFF2-40B4-BE49-F238E27FC236}">
                <a16:creationId xmlns:a16="http://schemas.microsoft.com/office/drawing/2014/main" id="{939B5BE2-254D-453C-8B85-2E50BA81E5FF}"/>
              </a:ext>
            </a:extLst>
          </p:cNvPr>
          <p:cNvCxnSpPr>
            <a:stCxn id="7" idx="2"/>
            <a:endCxn id="10" idx="0"/>
          </p:cNvCxnSpPr>
          <p:nvPr/>
        </p:nvCxnSpPr>
        <p:spPr>
          <a:xfrm>
            <a:off x="5248274" y="2759202"/>
            <a:ext cx="1" cy="4507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de Seta Reta 61">
            <a:extLst>
              <a:ext uri="{FF2B5EF4-FFF2-40B4-BE49-F238E27FC236}">
                <a16:creationId xmlns:a16="http://schemas.microsoft.com/office/drawing/2014/main" id="{545A16A2-925F-472A-A0DB-6E12A94C115F}"/>
              </a:ext>
            </a:extLst>
          </p:cNvPr>
          <p:cNvCxnSpPr>
            <a:stCxn id="10" idx="2"/>
            <a:endCxn id="11" idx="0"/>
          </p:cNvCxnSpPr>
          <p:nvPr/>
        </p:nvCxnSpPr>
        <p:spPr>
          <a:xfrm>
            <a:off x="5248275" y="3822573"/>
            <a:ext cx="0" cy="4229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ector de Seta Reta 63">
            <a:extLst>
              <a:ext uri="{FF2B5EF4-FFF2-40B4-BE49-F238E27FC236}">
                <a16:creationId xmlns:a16="http://schemas.microsoft.com/office/drawing/2014/main" id="{F5795B18-25DE-4968-985A-A9FB7F58D032}"/>
              </a:ext>
            </a:extLst>
          </p:cNvPr>
          <p:cNvCxnSpPr>
            <a:cxnSpLocks/>
            <a:stCxn id="11" idx="2"/>
            <a:endCxn id="5" idx="0"/>
          </p:cNvCxnSpPr>
          <p:nvPr/>
        </p:nvCxnSpPr>
        <p:spPr>
          <a:xfrm flipH="1">
            <a:off x="5248274" y="4858132"/>
            <a:ext cx="1" cy="3501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Conector: Angulado 69">
            <a:extLst>
              <a:ext uri="{FF2B5EF4-FFF2-40B4-BE49-F238E27FC236}">
                <a16:creationId xmlns:a16="http://schemas.microsoft.com/office/drawing/2014/main" id="{AE28C3FB-33F1-4909-8BAB-97686714377A}"/>
              </a:ext>
            </a:extLst>
          </p:cNvPr>
          <p:cNvCxnSpPr>
            <a:cxnSpLocks/>
            <a:stCxn id="5" idx="1"/>
            <a:endCxn id="6" idx="1"/>
          </p:cNvCxnSpPr>
          <p:nvPr/>
        </p:nvCxnSpPr>
        <p:spPr>
          <a:xfrm rot="10800000" flipH="1">
            <a:off x="4193024" y="1476376"/>
            <a:ext cx="598049" cy="4035171"/>
          </a:xfrm>
          <a:prstGeom prst="bentConnector3">
            <a:avLst>
              <a:gd name="adj1" fmla="val -3822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ector de Seta Reta 80">
            <a:extLst>
              <a:ext uri="{FF2B5EF4-FFF2-40B4-BE49-F238E27FC236}">
                <a16:creationId xmlns:a16="http://schemas.microsoft.com/office/drawing/2014/main" id="{67F7A1ED-E7EE-4CE9-8ECB-1771DBFAE4BF}"/>
              </a:ext>
            </a:extLst>
          </p:cNvPr>
          <p:cNvCxnSpPr>
            <a:cxnSpLocks/>
            <a:stCxn id="5" idx="2"/>
            <a:endCxn id="4" idx="0"/>
          </p:cNvCxnSpPr>
          <p:nvPr/>
        </p:nvCxnSpPr>
        <p:spPr>
          <a:xfrm flipH="1">
            <a:off x="5248273" y="5814822"/>
            <a:ext cx="1" cy="3394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Conector de Seta Reta 83">
            <a:extLst>
              <a:ext uri="{FF2B5EF4-FFF2-40B4-BE49-F238E27FC236}">
                <a16:creationId xmlns:a16="http://schemas.microsoft.com/office/drawing/2014/main" id="{71BFFB9F-486A-415B-A30F-8C285DBD6710}"/>
              </a:ext>
            </a:extLst>
          </p:cNvPr>
          <p:cNvCxnSpPr>
            <a:stCxn id="9" idx="2"/>
            <a:endCxn id="6" idx="0"/>
          </p:cNvCxnSpPr>
          <p:nvPr/>
        </p:nvCxnSpPr>
        <p:spPr>
          <a:xfrm>
            <a:off x="5248274" y="719328"/>
            <a:ext cx="0" cy="4507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CaixaDeTexto 86">
            <a:extLst>
              <a:ext uri="{FF2B5EF4-FFF2-40B4-BE49-F238E27FC236}">
                <a16:creationId xmlns:a16="http://schemas.microsoft.com/office/drawing/2014/main" id="{43E4C40F-C6D3-4ABC-9351-DD01C28A34C6}"/>
              </a:ext>
            </a:extLst>
          </p:cNvPr>
          <p:cNvSpPr txBox="1"/>
          <p:nvPr/>
        </p:nvSpPr>
        <p:spPr>
          <a:xfrm>
            <a:off x="4567538" y="5778119"/>
            <a:ext cx="5661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Não</a:t>
            </a:r>
          </a:p>
        </p:txBody>
      </p:sp>
      <p:sp>
        <p:nvSpPr>
          <p:cNvPr id="88" name="CaixaDeTexto 87">
            <a:extLst>
              <a:ext uri="{FF2B5EF4-FFF2-40B4-BE49-F238E27FC236}">
                <a16:creationId xmlns:a16="http://schemas.microsoft.com/office/drawing/2014/main" id="{AE076F90-9D1B-4B61-9F4A-A75D016C1450}"/>
              </a:ext>
            </a:extLst>
          </p:cNvPr>
          <p:cNvSpPr txBox="1"/>
          <p:nvPr/>
        </p:nvSpPr>
        <p:spPr>
          <a:xfrm>
            <a:off x="3155620" y="5023604"/>
            <a:ext cx="527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Sim</a:t>
            </a:r>
          </a:p>
        </p:txBody>
      </p:sp>
    </p:spTree>
    <p:extLst>
      <p:ext uri="{BB962C8B-B14F-4D97-AF65-F5344CB8AC3E}">
        <p14:creationId xmlns:p14="http://schemas.microsoft.com/office/powerpoint/2010/main" val="1447154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mapa, texto&#10;&#10;Descrição gerada automaticamente">
            <a:extLst>
              <a:ext uri="{FF2B5EF4-FFF2-40B4-BE49-F238E27FC236}">
                <a16:creationId xmlns:a16="http://schemas.microsoft.com/office/drawing/2014/main" id="{1422D68B-751A-4949-A0C4-F0BB50559AC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09" t="17589" r="745" b="5106"/>
          <a:stretch/>
        </p:blipFill>
        <p:spPr>
          <a:xfrm>
            <a:off x="283722" y="885217"/>
            <a:ext cx="11624555" cy="530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970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equipamentos eletrônicos, captura de tela, mostrador&#10;&#10;Descrição gerada automaticamente">
            <a:extLst>
              <a:ext uri="{FF2B5EF4-FFF2-40B4-BE49-F238E27FC236}">
                <a16:creationId xmlns:a16="http://schemas.microsoft.com/office/drawing/2014/main" id="{EC7F8BB8-1C3C-46F8-AFC5-DECF196484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26155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086892F1-BA6C-4A37-A51A-59F7605CF1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92" t="16239" r="7524" b="16444"/>
          <a:stretch/>
        </p:blipFill>
        <p:spPr>
          <a:xfrm>
            <a:off x="4893012" y="1556426"/>
            <a:ext cx="5826869" cy="4260714"/>
          </a:xfrm>
        </p:spPr>
      </p:pic>
    </p:spTree>
    <p:extLst>
      <p:ext uri="{BB962C8B-B14F-4D97-AF65-F5344CB8AC3E}">
        <p14:creationId xmlns:p14="http://schemas.microsoft.com/office/powerpoint/2010/main" val="2503151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ultado de imagem para controle play 2 botoes">
            <a:extLst>
              <a:ext uri="{FF2B5EF4-FFF2-40B4-BE49-F238E27FC236}">
                <a16:creationId xmlns:a16="http://schemas.microsoft.com/office/drawing/2014/main" id="{F3DAC3B8-9BDB-4381-A133-2E2CC2905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1585913"/>
            <a:ext cx="5715000" cy="3686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E2690505-4906-453E-8988-255F0B1EA0E3}"/>
              </a:ext>
            </a:extLst>
          </p:cNvPr>
          <p:cNvCxnSpPr/>
          <p:nvPr/>
        </p:nvCxnSpPr>
        <p:spPr>
          <a:xfrm>
            <a:off x="8342722" y="2941163"/>
            <a:ext cx="1018094" cy="0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4DDA6A9E-6ED2-4E8D-AC41-5C964B372773}"/>
              </a:ext>
            </a:extLst>
          </p:cNvPr>
          <p:cNvSpPr txBox="1"/>
          <p:nvPr/>
        </p:nvSpPr>
        <p:spPr>
          <a:xfrm>
            <a:off x="9464511" y="2756497"/>
            <a:ext cx="1583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Modo manual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5CFE92C-84E3-4947-8E0C-08F2F6440FB5}"/>
              </a:ext>
            </a:extLst>
          </p:cNvPr>
          <p:cNvSpPr txBox="1"/>
          <p:nvPr/>
        </p:nvSpPr>
        <p:spPr>
          <a:xfrm>
            <a:off x="1828801" y="2041630"/>
            <a:ext cx="16905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Aumentar nível</a:t>
            </a:r>
          </a:p>
        </p:txBody>
      </p:sp>
      <p:cxnSp>
        <p:nvCxnSpPr>
          <p:cNvPr id="9" name="Conector: Angulado 8">
            <a:extLst>
              <a:ext uri="{FF2B5EF4-FFF2-40B4-BE49-F238E27FC236}">
                <a16:creationId xmlns:a16="http://schemas.microsoft.com/office/drawing/2014/main" id="{741521AA-FE1A-404D-B0AF-7EBA9EF2BFC2}"/>
              </a:ext>
            </a:extLst>
          </p:cNvPr>
          <p:cNvCxnSpPr>
            <a:cxnSpLocks/>
            <a:endCxn id="8" idx="3"/>
          </p:cNvCxnSpPr>
          <p:nvPr/>
        </p:nvCxnSpPr>
        <p:spPr>
          <a:xfrm rot="10800000">
            <a:off x="3519342" y="2226297"/>
            <a:ext cx="882981" cy="366083"/>
          </a:xfrm>
          <a:prstGeom prst="bentConnector3">
            <a:avLst/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EE082000-7584-4E86-8AB0-24513F4E54D9}"/>
              </a:ext>
            </a:extLst>
          </p:cNvPr>
          <p:cNvSpPr txBox="1"/>
          <p:nvPr/>
        </p:nvSpPr>
        <p:spPr>
          <a:xfrm>
            <a:off x="1946242" y="3378232"/>
            <a:ext cx="1583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Diminuir nível</a:t>
            </a:r>
          </a:p>
        </p:txBody>
      </p:sp>
      <p:cxnSp>
        <p:nvCxnSpPr>
          <p:cNvPr id="12" name="Conector: Angulado 11">
            <a:extLst>
              <a:ext uri="{FF2B5EF4-FFF2-40B4-BE49-F238E27FC236}">
                <a16:creationId xmlns:a16="http://schemas.microsoft.com/office/drawing/2014/main" id="{CFC365FD-7357-4870-ACC5-A045B08A7B74}"/>
              </a:ext>
            </a:extLst>
          </p:cNvPr>
          <p:cNvCxnSpPr>
            <a:cxnSpLocks/>
            <a:endCxn id="11" idx="3"/>
          </p:cNvCxnSpPr>
          <p:nvPr/>
        </p:nvCxnSpPr>
        <p:spPr>
          <a:xfrm rot="10800000" flipV="1">
            <a:off x="3529946" y="3232756"/>
            <a:ext cx="872373" cy="330141"/>
          </a:xfrm>
          <a:prstGeom prst="bentConnector3">
            <a:avLst>
              <a:gd name="adj1" fmla="val 41356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BD353A44-7150-4888-B03B-8E22B87C3B11}"/>
              </a:ext>
            </a:extLst>
          </p:cNvPr>
          <p:cNvSpPr txBox="1"/>
          <p:nvPr/>
        </p:nvSpPr>
        <p:spPr>
          <a:xfrm>
            <a:off x="3691476" y="375762"/>
            <a:ext cx="15837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Coletar pontos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81DF7313-3182-45DC-BA72-CEA81E4845C5}"/>
              </a:ext>
            </a:extLst>
          </p:cNvPr>
          <p:cNvSpPr txBox="1"/>
          <p:nvPr/>
        </p:nvSpPr>
        <p:spPr>
          <a:xfrm>
            <a:off x="6235642" y="375762"/>
            <a:ext cx="2946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Armazenar pontos coletados</a:t>
            </a:r>
          </a:p>
        </p:txBody>
      </p:sp>
      <p:cxnSp>
        <p:nvCxnSpPr>
          <p:cNvPr id="27" name="Conector: Angulado 26">
            <a:extLst>
              <a:ext uri="{FF2B5EF4-FFF2-40B4-BE49-F238E27FC236}">
                <a16:creationId xmlns:a16="http://schemas.microsoft.com/office/drawing/2014/main" id="{CB74026F-60F9-4DD4-A0EA-DDA603901A7C}"/>
              </a:ext>
            </a:extLst>
          </p:cNvPr>
          <p:cNvCxnSpPr>
            <a:cxnSpLocks/>
          </p:cNvCxnSpPr>
          <p:nvPr/>
        </p:nvCxnSpPr>
        <p:spPr>
          <a:xfrm rot="16200000" flipV="1">
            <a:off x="3905340" y="1275948"/>
            <a:ext cx="2196069" cy="1134362"/>
          </a:xfrm>
          <a:prstGeom prst="bentConnector3">
            <a:avLst>
              <a:gd name="adj1" fmla="val 89921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: Angulado 31">
            <a:extLst>
              <a:ext uri="{FF2B5EF4-FFF2-40B4-BE49-F238E27FC236}">
                <a16:creationId xmlns:a16="http://schemas.microsoft.com/office/drawing/2014/main" id="{7149C8A8-DE68-44A9-A7BE-15F7EA148C1A}"/>
              </a:ext>
            </a:extLst>
          </p:cNvPr>
          <p:cNvCxnSpPr>
            <a:cxnSpLocks/>
            <a:endCxn id="20" idx="2"/>
          </p:cNvCxnSpPr>
          <p:nvPr/>
        </p:nvCxnSpPr>
        <p:spPr>
          <a:xfrm rot="5400000" flipH="1" flipV="1">
            <a:off x="6065302" y="1297801"/>
            <a:ext cx="2196079" cy="1090667"/>
          </a:xfrm>
          <a:prstGeom prst="bentConnector3">
            <a:avLst>
              <a:gd name="adj1" fmla="val 90350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: Angulado 40">
            <a:extLst>
              <a:ext uri="{FF2B5EF4-FFF2-40B4-BE49-F238E27FC236}">
                <a16:creationId xmlns:a16="http://schemas.microsoft.com/office/drawing/2014/main" id="{00C9C943-1A91-4BDB-A0C2-5FF09463EF2C}"/>
              </a:ext>
            </a:extLst>
          </p:cNvPr>
          <p:cNvCxnSpPr/>
          <p:nvPr/>
        </p:nvCxnSpPr>
        <p:spPr>
          <a:xfrm rot="10800000">
            <a:off x="2562025" y="1284025"/>
            <a:ext cx="1819374" cy="424207"/>
          </a:xfrm>
          <a:prstGeom prst="bentConnector3">
            <a:avLst>
              <a:gd name="adj1" fmla="val -3886"/>
            </a:avLst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: Angulado 43">
            <a:extLst>
              <a:ext uri="{FF2B5EF4-FFF2-40B4-BE49-F238E27FC236}">
                <a16:creationId xmlns:a16="http://schemas.microsoft.com/office/drawing/2014/main" id="{35AF7291-A312-4B01-A061-A1CA705D929B}"/>
              </a:ext>
            </a:extLst>
          </p:cNvPr>
          <p:cNvCxnSpPr>
            <a:cxnSpLocks/>
          </p:cNvCxnSpPr>
          <p:nvPr/>
        </p:nvCxnSpPr>
        <p:spPr>
          <a:xfrm flipV="1">
            <a:off x="7772180" y="1284024"/>
            <a:ext cx="1857795" cy="431102"/>
          </a:xfrm>
          <a:prstGeom prst="bentConnector3">
            <a:avLst>
              <a:gd name="adj1" fmla="val 273"/>
            </a:avLst>
          </a:prstGeom>
          <a:ln w="3810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CaixaDeTexto 53">
            <a:extLst>
              <a:ext uri="{FF2B5EF4-FFF2-40B4-BE49-F238E27FC236}">
                <a16:creationId xmlns:a16="http://schemas.microsoft.com/office/drawing/2014/main" id="{134D5FE6-C787-4F4E-AFE3-C0266C398986}"/>
              </a:ext>
            </a:extLst>
          </p:cNvPr>
          <p:cNvSpPr txBox="1"/>
          <p:nvPr/>
        </p:nvSpPr>
        <p:spPr>
          <a:xfrm>
            <a:off x="9693480" y="1099358"/>
            <a:ext cx="1948623" cy="369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R2 – Zerar pontos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25B1EEF8-BD05-43AA-BBF9-25E16F77B4F1}"/>
              </a:ext>
            </a:extLst>
          </p:cNvPr>
          <p:cNvSpPr txBox="1"/>
          <p:nvPr/>
        </p:nvSpPr>
        <p:spPr>
          <a:xfrm>
            <a:off x="320512" y="1074360"/>
            <a:ext cx="2249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L1 – Modo autônomo</a:t>
            </a:r>
          </a:p>
        </p:txBody>
      </p:sp>
      <p:cxnSp>
        <p:nvCxnSpPr>
          <p:cNvPr id="58" name="Conector de Seta Reta 57">
            <a:extLst>
              <a:ext uri="{FF2B5EF4-FFF2-40B4-BE49-F238E27FC236}">
                <a16:creationId xmlns:a16="http://schemas.microsoft.com/office/drawing/2014/main" id="{DC0CD190-5D0E-4A63-BFD7-363812A15EB5}"/>
              </a:ext>
            </a:extLst>
          </p:cNvPr>
          <p:cNvCxnSpPr/>
          <p:nvPr/>
        </p:nvCxnSpPr>
        <p:spPr>
          <a:xfrm>
            <a:off x="5209191" y="3747564"/>
            <a:ext cx="0" cy="1276923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ector de Seta Reta 59">
            <a:extLst>
              <a:ext uri="{FF2B5EF4-FFF2-40B4-BE49-F238E27FC236}">
                <a16:creationId xmlns:a16="http://schemas.microsoft.com/office/drawing/2014/main" id="{762544C2-A4F9-4D62-96D7-C1BD1B091D06}"/>
              </a:ext>
            </a:extLst>
          </p:cNvPr>
          <p:cNvCxnSpPr/>
          <p:nvPr/>
        </p:nvCxnSpPr>
        <p:spPr>
          <a:xfrm>
            <a:off x="6916823" y="3747564"/>
            <a:ext cx="0" cy="1276923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de Seta Reta 60">
            <a:extLst>
              <a:ext uri="{FF2B5EF4-FFF2-40B4-BE49-F238E27FC236}">
                <a16:creationId xmlns:a16="http://schemas.microsoft.com/office/drawing/2014/main" id="{E568357E-BF40-4C8C-A2F1-C609A632ED04}"/>
              </a:ext>
            </a:extLst>
          </p:cNvPr>
          <p:cNvCxnSpPr/>
          <p:nvPr/>
        </p:nvCxnSpPr>
        <p:spPr>
          <a:xfrm>
            <a:off x="4660034" y="6014301"/>
            <a:ext cx="1175158" cy="0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ector de Seta Reta 62">
            <a:extLst>
              <a:ext uri="{FF2B5EF4-FFF2-40B4-BE49-F238E27FC236}">
                <a16:creationId xmlns:a16="http://schemas.microsoft.com/office/drawing/2014/main" id="{5BEDB26B-0DEA-4344-B2EF-A963D40FBD91}"/>
              </a:ext>
            </a:extLst>
          </p:cNvPr>
          <p:cNvCxnSpPr>
            <a:cxnSpLocks/>
          </p:cNvCxnSpPr>
          <p:nvPr/>
        </p:nvCxnSpPr>
        <p:spPr>
          <a:xfrm>
            <a:off x="5247613" y="5512557"/>
            <a:ext cx="0" cy="1003487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Conector de Seta Reta 65">
            <a:extLst>
              <a:ext uri="{FF2B5EF4-FFF2-40B4-BE49-F238E27FC236}">
                <a16:creationId xmlns:a16="http://schemas.microsoft.com/office/drawing/2014/main" id="{ED4E2DBD-F6FB-4D49-B3A5-1014C15DC229}"/>
              </a:ext>
            </a:extLst>
          </p:cNvPr>
          <p:cNvCxnSpPr/>
          <p:nvPr/>
        </p:nvCxnSpPr>
        <p:spPr>
          <a:xfrm>
            <a:off x="6329244" y="6014300"/>
            <a:ext cx="1175158" cy="0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ctor de Seta Reta 66">
            <a:extLst>
              <a:ext uri="{FF2B5EF4-FFF2-40B4-BE49-F238E27FC236}">
                <a16:creationId xmlns:a16="http://schemas.microsoft.com/office/drawing/2014/main" id="{C426112A-9C1F-4247-93E1-D4BA2CAF389F}"/>
              </a:ext>
            </a:extLst>
          </p:cNvPr>
          <p:cNvCxnSpPr>
            <a:cxnSpLocks/>
          </p:cNvCxnSpPr>
          <p:nvPr/>
        </p:nvCxnSpPr>
        <p:spPr>
          <a:xfrm>
            <a:off x="6916823" y="5512556"/>
            <a:ext cx="0" cy="1003487"/>
          </a:xfrm>
          <a:prstGeom prst="straightConnector1">
            <a:avLst/>
          </a:prstGeom>
          <a:ln w="38100">
            <a:solidFill>
              <a:schemeClr val="accent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5" name="CaixaDeTexto 1024">
            <a:extLst>
              <a:ext uri="{FF2B5EF4-FFF2-40B4-BE49-F238E27FC236}">
                <a16:creationId xmlns:a16="http://schemas.microsoft.com/office/drawing/2014/main" id="{D2B1C8AE-A42F-46A1-AD72-8EE0FD910925}"/>
              </a:ext>
            </a:extLst>
          </p:cNvPr>
          <p:cNvSpPr txBox="1"/>
          <p:nvPr/>
        </p:nvSpPr>
        <p:spPr>
          <a:xfrm>
            <a:off x="7504401" y="5829633"/>
            <a:ext cx="5875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Yaw</a:t>
            </a:r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823BAB4C-A745-4FCA-916E-65EF6A114C28}"/>
              </a:ext>
            </a:extLst>
          </p:cNvPr>
          <p:cNvSpPr txBox="1"/>
          <p:nvPr/>
        </p:nvSpPr>
        <p:spPr>
          <a:xfrm>
            <a:off x="6523251" y="6503213"/>
            <a:ext cx="787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/>
              <a:t>Thrust</a:t>
            </a:r>
            <a:endParaRPr lang="pt-BR" dirty="0"/>
          </a:p>
        </p:txBody>
      </p:sp>
      <p:sp>
        <p:nvSpPr>
          <p:cNvPr id="70" name="CaixaDeTexto 69">
            <a:extLst>
              <a:ext uri="{FF2B5EF4-FFF2-40B4-BE49-F238E27FC236}">
                <a16:creationId xmlns:a16="http://schemas.microsoft.com/office/drawing/2014/main" id="{81F562AB-C059-403A-B524-5935E80FC181}"/>
              </a:ext>
            </a:extLst>
          </p:cNvPr>
          <p:cNvSpPr txBox="1"/>
          <p:nvPr/>
        </p:nvSpPr>
        <p:spPr>
          <a:xfrm>
            <a:off x="4088157" y="5823987"/>
            <a:ext cx="608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Roll</a:t>
            </a:r>
          </a:p>
        </p:txBody>
      </p:sp>
      <p:sp>
        <p:nvSpPr>
          <p:cNvPr id="71" name="CaixaDeTexto 70">
            <a:extLst>
              <a:ext uri="{FF2B5EF4-FFF2-40B4-BE49-F238E27FC236}">
                <a16:creationId xmlns:a16="http://schemas.microsoft.com/office/drawing/2014/main" id="{EAC659BB-4F3A-4B92-84D4-A9CDCEEE1F0F}"/>
              </a:ext>
            </a:extLst>
          </p:cNvPr>
          <p:cNvSpPr txBox="1"/>
          <p:nvPr/>
        </p:nvSpPr>
        <p:spPr>
          <a:xfrm>
            <a:off x="4944988" y="6521692"/>
            <a:ext cx="890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Pitch</a:t>
            </a:r>
          </a:p>
        </p:txBody>
      </p:sp>
      <p:sp>
        <p:nvSpPr>
          <p:cNvPr id="1030" name="CaixaDeTexto 1029">
            <a:extLst>
              <a:ext uri="{FF2B5EF4-FFF2-40B4-BE49-F238E27FC236}">
                <a16:creationId xmlns:a16="http://schemas.microsoft.com/office/drawing/2014/main" id="{E151B1C5-7D04-4CC2-B116-91FFDABF4CFA}"/>
              </a:ext>
            </a:extLst>
          </p:cNvPr>
          <p:cNvSpPr txBox="1"/>
          <p:nvPr/>
        </p:nvSpPr>
        <p:spPr>
          <a:xfrm>
            <a:off x="3691476" y="5074195"/>
            <a:ext cx="488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Controles analógicos para movimentação do VANT</a:t>
            </a:r>
          </a:p>
        </p:txBody>
      </p:sp>
    </p:spTree>
    <p:extLst>
      <p:ext uri="{BB962C8B-B14F-4D97-AF65-F5344CB8AC3E}">
        <p14:creationId xmlns:p14="http://schemas.microsoft.com/office/powerpoint/2010/main" val="154906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A98D1E91-0373-465D-8BBF-8936A09AB67E}"/>
              </a:ext>
            </a:extLst>
          </p:cNvPr>
          <p:cNvSpPr/>
          <p:nvPr/>
        </p:nvSpPr>
        <p:spPr>
          <a:xfrm>
            <a:off x="3648275" y="726597"/>
            <a:ext cx="5014709" cy="3544478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299EE78-0A11-464C-A705-FEAEF31BF9B0}"/>
              </a:ext>
            </a:extLst>
          </p:cNvPr>
          <p:cNvSpPr/>
          <p:nvPr/>
        </p:nvSpPr>
        <p:spPr>
          <a:xfrm>
            <a:off x="-254773" y="2423422"/>
            <a:ext cx="5024487" cy="3544478"/>
          </a:xfrm>
          <a:prstGeom prst="rect">
            <a:avLst/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FDAFFE01-3B9F-404F-B98A-8BE904FED530}"/>
              </a:ext>
            </a:extLst>
          </p:cNvPr>
          <p:cNvCxnSpPr>
            <a:cxnSpLocks/>
          </p:cNvCxnSpPr>
          <p:nvPr/>
        </p:nvCxnSpPr>
        <p:spPr>
          <a:xfrm flipV="1">
            <a:off x="4769714" y="4271075"/>
            <a:ext cx="3893270" cy="1696825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39B2898A-B320-4A7C-B75B-595D81853FD9}"/>
              </a:ext>
            </a:extLst>
          </p:cNvPr>
          <p:cNvCxnSpPr>
            <a:cxnSpLocks/>
          </p:cNvCxnSpPr>
          <p:nvPr/>
        </p:nvCxnSpPr>
        <p:spPr>
          <a:xfrm flipV="1">
            <a:off x="4769714" y="726597"/>
            <a:ext cx="3893270" cy="1696825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C151BA9E-40C4-49BE-9AC4-F1126746553A}"/>
              </a:ext>
            </a:extLst>
          </p:cNvPr>
          <p:cNvCxnSpPr/>
          <p:nvPr/>
        </p:nvCxnSpPr>
        <p:spPr>
          <a:xfrm flipV="1">
            <a:off x="-251263" y="4271075"/>
            <a:ext cx="3889760" cy="1696825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to 13">
            <a:extLst>
              <a:ext uri="{FF2B5EF4-FFF2-40B4-BE49-F238E27FC236}">
                <a16:creationId xmlns:a16="http://schemas.microsoft.com/office/drawing/2014/main" id="{8FC0991A-A39B-476B-A658-1427960AA1F6}"/>
              </a:ext>
            </a:extLst>
          </p:cNvPr>
          <p:cNvCxnSpPr/>
          <p:nvPr/>
        </p:nvCxnSpPr>
        <p:spPr>
          <a:xfrm flipV="1">
            <a:off x="-254773" y="726597"/>
            <a:ext cx="3893270" cy="1696825"/>
          </a:xfrm>
          <a:prstGeom prst="line">
            <a:avLst/>
          </a:prstGeom>
          <a:ln w="508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tângulo 14">
            <a:extLst>
              <a:ext uri="{FF2B5EF4-FFF2-40B4-BE49-F238E27FC236}">
                <a16:creationId xmlns:a16="http://schemas.microsoft.com/office/drawing/2014/main" id="{EEB3C635-E4B8-4C88-A46F-479153F3AB71}"/>
              </a:ext>
            </a:extLst>
          </p:cNvPr>
          <p:cNvSpPr/>
          <p:nvPr/>
        </p:nvSpPr>
        <p:spPr>
          <a:xfrm>
            <a:off x="9829027" y="4673599"/>
            <a:ext cx="3216413" cy="230835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5D83E867-5AD3-47DA-8D78-3560B9B43F80}"/>
              </a:ext>
            </a:extLst>
          </p:cNvPr>
          <p:cNvSpPr/>
          <p:nvPr/>
        </p:nvSpPr>
        <p:spPr>
          <a:xfrm>
            <a:off x="13330630" y="2597085"/>
            <a:ext cx="3972496" cy="278732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C04180DE-32CE-43FE-B8D0-894F905A9215}"/>
              </a:ext>
            </a:extLst>
          </p:cNvPr>
          <p:cNvCxnSpPr>
            <a:cxnSpLocks/>
          </p:cNvCxnSpPr>
          <p:nvPr/>
        </p:nvCxnSpPr>
        <p:spPr>
          <a:xfrm flipV="1">
            <a:off x="13801523" y="5372276"/>
            <a:ext cx="3499592" cy="16096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657DAF16-F885-4A6C-94F6-C9AD3CADD7C8}"/>
              </a:ext>
            </a:extLst>
          </p:cNvPr>
          <p:cNvCxnSpPr>
            <a:cxnSpLocks/>
          </p:cNvCxnSpPr>
          <p:nvPr/>
        </p:nvCxnSpPr>
        <p:spPr>
          <a:xfrm flipV="1">
            <a:off x="13806122" y="2595024"/>
            <a:ext cx="3494993" cy="15779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55431560-3C3E-4CBF-9D52-58515047001B}"/>
              </a:ext>
            </a:extLst>
          </p:cNvPr>
          <p:cNvCxnSpPr>
            <a:cxnSpLocks/>
          </p:cNvCxnSpPr>
          <p:nvPr/>
        </p:nvCxnSpPr>
        <p:spPr>
          <a:xfrm flipV="1">
            <a:off x="9829027" y="2597085"/>
            <a:ext cx="3495590" cy="15975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51D2B8AF-4124-4A87-A9D7-6294BEF83E18}"/>
              </a:ext>
            </a:extLst>
          </p:cNvPr>
          <p:cNvCxnSpPr>
            <a:cxnSpLocks/>
          </p:cNvCxnSpPr>
          <p:nvPr/>
        </p:nvCxnSpPr>
        <p:spPr>
          <a:xfrm flipV="1">
            <a:off x="9819249" y="5384411"/>
            <a:ext cx="3505368" cy="15683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Elipse 29">
            <a:extLst>
              <a:ext uri="{FF2B5EF4-FFF2-40B4-BE49-F238E27FC236}">
                <a16:creationId xmlns:a16="http://schemas.microsoft.com/office/drawing/2014/main" id="{2C1E44D0-36EC-43AC-9A7C-19A0F3AE9EE1}"/>
              </a:ext>
            </a:extLst>
          </p:cNvPr>
          <p:cNvSpPr/>
          <p:nvPr/>
        </p:nvSpPr>
        <p:spPr>
          <a:xfrm>
            <a:off x="9003851" y="1943425"/>
            <a:ext cx="223736" cy="145915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1" name="Imagem 30">
            <a:extLst>
              <a:ext uri="{FF2B5EF4-FFF2-40B4-BE49-F238E27FC236}">
                <a16:creationId xmlns:a16="http://schemas.microsoft.com/office/drawing/2014/main" id="{D0C3F3BC-FD57-4269-A30F-A9BFBD5E698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1589" b="89643" l="10519" r="33110">
                        <a14:foregroundMark x1="26923" y1="65849" x2="26923" y2="65849"/>
                        <a14:foregroundMark x1="25231" y1="65849" x2="21077" y2="66375"/>
                        <a14:foregroundMark x1="22308" y1="67075" x2="25692" y2="68827"/>
                        <a14:foregroundMark x1="25692" y1="68827" x2="17538" y2="83012"/>
                        <a14:foregroundMark x1="19077" y1="84764" x2="29231" y2="75131"/>
                        <a14:foregroundMark x1="29231" y1="74781" x2="17538" y2="80035"/>
                        <a14:foregroundMark x1="15231" y1="76708" x2="18462" y2="70753"/>
                        <a14:foregroundMark x1="29538" y1="71103" x2="20769" y2="847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695" t="58082" r="64066" b="6850"/>
          <a:stretch/>
        </p:blipFill>
        <p:spPr>
          <a:xfrm>
            <a:off x="-117769" y="5118509"/>
            <a:ext cx="843418" cy="920092"/>
          </a:xfrm>
          <a:prstGeom prst="rect">
            <a:avLst/>
          </a:prstGeom>
        </p:spPr>
      </p:pic>
      <p:sp>
        <p:nvSpPr>
          <p:cNvPr id="26" name="Retângulo 25">
            <a:extLst>
              <a:ext uri="{FF2B5EF4-FFF2-40B4-BE49-F238E27FC236}">
                <a16:creationId xmlns:a16="http://schemas.microsoft.com/office/drawing/2014/main" id="{AA37E2E7-FCAC-4331-9FA8-1D8641538074}"/>
              </a:ext>
            </a:extLst>
          </p:cNvPr>
          <p:cNvSpPr/>
          <p:nvPr/>
        </p:nvSpPr>
        <p:spPr>
          <a:xfrm>
            <a:off x="13324617" y="3076058"/>
            <a:ext cx="3216413" cy="230835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EAB2E81F-1978-4C86-9388-998899A3B677}"/>
              </a:ext>
            </a:extLst>
          </p:cNvPr>
          <p:cNvCxnSpPr>
            <a:cxnSpLocks/>
          </p:cNvCxnSpPr>
          <p:nvPr/>
        </p:nvCxnSpPr>
        <p:spPr>
          <a:xfrm flipV="1">
            <a:off x="13045440" y="3092976"/>
            <a:ext cx="3494993" cy="15779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to 27">
            <a:extLst>
              <a:ext uri="{FF2B5EF4-FFF2-40B4-BE49-F238E27FC236}">
                <a16:creationId xmlns:a16="http://schemas.microsoft.com/office/drawing/2014/main" id="{B580DCBB-7238-4F17-81B0-5D65C805BC9A}"/>
              </a:ext>
            </a:extLst>
          </p:cNvPr>
          <p:cNvCxnSpPr>
            <a:cxnSpLocks/>
          </p:cNvCxnSpPr>
          <p:nvPr/>
        </p:nvCxnSpPr>
        <p:spPr>
          <a:xfrm flipV="1">
            <a:off x="9810501" y="3100585"/>
            <a:ext cx="3494993" cy="15779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to 28">
            <a:extLst>
              <a:ext uri="{FF2B5EF4-FFF2-40B4-BE49-F238E27FC236}">
                <a16:creationId xmlns:a16="http://schemas.microsoft.com/office/drawing/2014/main" id="{2E22D0C6-3E15-46C3-9D43-4BF48C7DA1ED}"/>
              </a:ext>
            </a:extLst>
          </p:cNvPr>
          <p:cNvCxnSpPr>
            <a:cxnSpLocks/>
          </p:cNvCxnSpPr>
          <p:nvPr/>
        </p:nvCxnSpPr>
        <p:spPr>
          <a:xfrm flipV="1">
            <a:off x="12868661" y="5244345"/>
            <a:ext cx="3494993" cy="15779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41555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2F9DBE7C-ECAF-446E-82DE-503FA067F7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1589" b="89643" l="10519" r="33110">
                        <a14:foregroundMark x1="26923" y1="65849" x2="26923" y2="65849"/>
                        <a14:foregroundMark x1="25231" y1="65849" x2="21077" y2="66375"/>
                        <a14:foregroundMark x1="22308" y1="67075" x2="25692" y2="68827"/>
                        <a14:foregroundMark x1="25692" y1="68827" x2="17538" y2="83012"/>
                        <a14:foregroundMark x1="19077" y1="84764" x2="29231" y2="75131"/>
                        <a14:foregroundMark x1="29231" y1="74781" x2="17538" y2="80035"/>
                        <a14:foregroundMark x1="15231" y1="76708" x2="18462" y2="70753"/>
                        <a14:foregroundMark x1="29538" y1="71103" x2="20769" y2="847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695" t="58082" r="64066" b="6850"/>
          <a:stretch/>
        </p:blipFill>
        <p:spPr>
          <a:xfrm>
            <a:off x="-32783" y="4454444"/>
            <a:ext cx="843418" cy="920092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248E7E33-DE96-4D92-92C1-43096524296C}"/>
              </a:ext>
            </a:extLst>
          </p:cNvPr>
          <p:cNvSpPr/>
          <p:nvPr/>
        </p:nvSpPr>
        <p:spPr>
          <a:xfrm>
            <a:off x="1060313" y="554475"/>
            <a:ext cx="2743200" cy="321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Ponto Nível 1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11B7D827-9426-42CA-8480-FF03FC6CE877}"/>
              </a:ext>
            </a:extLst>
          </p:cNvPr>
          <p:cNvSpPr/>
          <p:nvPr/>
        </p:nvSpPr>
        <p:spPr>
          <a:xfrm>
            <a:off x="1060313" y="1079769"/>
            <a:ext cx="2743200" cy="321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Ponto Nível 1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0DF121C0-6A9C-44DA-9EFE-0BF96C5AC7AD}"/>
              </a:ext>
            </a:extLst>
          </p:cNvPr>
          <p:cNvSpPr/>
          <p:nvPr/>
        </p:nvSpPr>
        <p:spPr>
          <a:xfrm>
            <a:off x="1060313" y="5364810"/>
            <a:ext cx="2743200" cy="321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Ponto Nível 1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D509ADCB-EFA0-4C32-9D3C-5933F38D6B7B}"/>
              </a:ext>
            </a:extLst>
          </p:cNvPr>
          <p:cNvSpPr/>
          <p:nvPr/>
        </p:nvSpPr>
        <p:spPr>
          <a:xfrm>
            <a:off x="3803513" y="2130357"/>
            <a:ext cx="2743200" cy="321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Ponto Nível 2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06BE1534-9CA6-4D62-B8BD-36105F287AB0}"/>
              </a:ext>
            </a:extLst>
          </p:cNvPr>
          <p:cNvSpPr/>
          <p:nvPr/>
        </p:nvSpPr>
        <p:spPr>
          <a:xfrm>
            <a:off x="3803513" y="2655651"/>
            <a:ext cx="2743200" cy="321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Ponto Nível 2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8A65CAAA-9BAE-49E2-9AA3-FE410757B2AA}"/>
              </a:ext>
            </a:extLst>
          </p:cNvPr>
          <p:cNvSpPr/>
          <p:nvPr/>
        </p:nvSpPr>
        <p:spPr>
          <a:xfrm>
            <a:off x="3803513" y="3205264"/>
            <a:ext cx="2743200" cy="321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Ponto Nível 2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EC585B56-1E9F-43D8-9F12-4CC84DD53B36}"/>
              </a:ext>
            </a:extLst>
          </p:cNvPr>
          <p:cNvSpPr/>
          <p:nvPr/>
        </p:nvSpPr>
        <p:spPr>
          <a:xfrm>
            <a:off x="3803513" y="3735422"/>
            <a:ext cx="2743200" cy="321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Ponto Nível 2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65EE3442-49CC-4E83-85AD-A539591D1A26}"/>
              </a:ext>
            </a:extLst>
          </p:cNvPr>
          <p:cNvSpPr/>
          <p:nvPr/>
        </p:nvSpPr>
        <p:spPr>
          <a:xfrm>
            <a:off x="6546713" y="4265580"/>
            <a:ext cx="2743200" cy="321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Ponto Nível 3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19E07779-76D1-4797-A084-4FC5B5454FA8}"/>
              </a:ext>
            </a:extLst>
          </p:cNvPr>
          <p:cNvSpPr/>
          <p:nvPr/>
        </p:nvSpPr>
        <p:spPr>
          <a:xfrm>
            <a:off x="3803513" y="4815193"/>
            <a:ext cx="2743200" cy="321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Ponto Nível 2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46EF3FB4-B626-4F59-BC66-B5588D2B04B1}"/>
              </a:ext>
            </a:extLst>
          </p:cNvPr>
          <p:cNvSpPr/>
          <p:nvPr/>
        </p:nvSpPr>
        <p:spPr>
          <a:xfrm>
            <a:off x="1060313" y="5890104"/>
            <a:ext cx="2743200" cy="321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Ponto Nível 1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089B66EB-FB7B-474A-8D69-0F06178AAA34}"/>
              </a:ext>
            </a:extLst>
          </p:cNvPr>
          <p:cNvSpPr/>
          <p:nvPr/>
        </p:nvSpPr>
        <p:spPr>
          <a:xfrm>
            <a:off x="1060313" y="1629382"/>
            <a:ext cx="2743200" cy="32101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Ponto Nível 1</a:t>
            </a:r>
          </a:p>
        </p:txBody>
      </p:sp>
      <p:sp>
        <p:nvSpPr>
          <p:cNvPr id="17" name="Chave Direita 16">
            <a:extLst>
              <a:ext uri="{FF2B5EF4-FFF2-40B4-BE49-F238E27FC236}">
                <a16:creationId xmlns:a16="http://schemas.microsoft.com/office/drawing/2014/main" id="{F68768EC-D3C2-418E-83B1-D4601409A008}"/>
              </a:ext>
            </a:extLst>
          </p:cNvPr>
          <p:cNvSpPr/>
          <p:nvPr/>
        </p:nvSpPr>
        <p:spPr>
          <a:xfrm>
            <a:off x="6796391" y="1629382"/>
            <a:ext cx="249680" cy="821988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Chave Direita 17">
            <a:extLst>
              <a:ext uri="{FF2B5EF4-FFF2-40B4-BE49-F238E27FC236}">
                <a16:creationId xmlns:a16="http://schemas.microsoft.com/office/drawing/2014/main" id="{2E39BDCA-835E-4035-882A-C08316A354DB}"/>
              </a:ext>
            </a:extLst>
          </p:cNvPr>
          <p:cNvSpPr/>
          <p:nvPr/>
        </p:nvSpPr>
        <p:spPr>
          <a:xfrm>
            <a:off x="9430965" y="3830267"/>
            <a:ext cx="282105" cy="87062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have Direita 18">
            <a:extLst>
              <a:ext uri="{FF2B5EF4-FFF2-40B4-BE49-F238E27FC236}">
                <a16:creationId xmlns:a16="http://schemas.microsoft.com/office/drawing/2014/main" id="{BB6D3F44-66B4-4098-BF94-86D313F78DAD}"/>
              </a:ext>
            </a:extLst>
          </p:cNvPr>
          <p:cNvSpPr/>
          <p:nvPr/>
        </p:nvSpPr>
        <p:spPr>
          <a:xfrm>
            <a:off x="6796391" y="4815193"/>
            <a:ext cx="282105" cy="87063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271938EE-A7E2-4D2E-9B15-AEE3B559F085}"/>
              </a:ext>
            </a:extLst>
          </p:cNvPr>
          <p:cNvSpPr txBox="1"/>
          <p:nvPr/>
        </p:nvSpPr>
        <p:spPr>
          <a:xfrm>
            <a:off x="7208196" y="1855710"/>
            <a:ext cx="1959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Ponto de decisão 1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7997D335-DCDC-4ED7-B2F8-34E6E2D81BDA}"/>
              </a:ext>
            </a:extLst>
          </p:cNvPr>
          <p:cNvSpPr txBox="1"/>
          <p:nvPr/>
        </p:nvSpPr>
        <p:spPr>
          <a:xfrm>
            <a:off x="9854122" y="4056435"/>
            <a:ext cx="1959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Ponto de decisão 2</a:t>
            </a:r>
          </a:p>
        </p:txBody>
      </p:sp>
      <p:cxnSp>
        <p:nvCxnSpPr>
          <p:cNvPr id="23" name="Conector de Seta Reta 22">
            <a:extLst>
              <a:ext uri="{FF2B5EF4-FFF2-40B4-BE49-F238E27FC236}">
                <a16:creationId xmlns:a16="http://schemas.microsoft.com/office/drawing/2014/main" id="{B498C5CB-FF7E-4473-A1A2-49658EE3385B}"/>
              </a:ext>
            </a:extLst>
          </p:cNvPr>
          <p:cNvCxnSpPr/>
          <p:nvPr/>
        </p:nvCxnSpPr>
        <p:spPr>
          <a:xfrm>
            <a:off x="846307" y="656618"/>
            <a:ext cx="0" cy="5408579"/>
          </a:xfrm>
          <a:prstGeom prst="straightConnector1">
            <a:avLst/>
          </a:prstGeom>
          <a:ln w="349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897947E2-244F-4C15-93EF-60CACB9A172F}"/>
              </a:ext>
            </a:extLst>
          </p:cNvPr>
          <p:cNvSpPr txBox="1"/>
          <p:nvPr/>
        </p:nvSpPr>
        <p:spPr>
          <a:xfrm rot="16200000">
            <a:off x="-798255" y="3036065"/>
            <a:ext cx="26945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Execução da rota</a:t>
            </a:r>
          </a:p>
        </p:txBody>
      </p:sp>
    </p:spTree>
    <p:extLst>
      <p:ext uri="{BB962C8B-B14F-4D97-AF65-F5344CB8AC3E}">
        <p14:creationId xmlns:p14="http://schemas.microsoft.com/office/powerpoint/2010/main" val="3605879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BBD1FD5C-0EFD-49EC-BDB9-DDCA327AE4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1589" b="89643" l="10519" r="33110">
                        <a14:foregroundMark x1="26923" y1="65849" x2="26923" y2="65849"/>
                        <a14:foregroundMark x1="25231" y1="65849" x2="21077" y2="66375"/>
                        <a14:foregroundMark x1="22308" y1="67075" x2="25692" y2="68827"/>
                        <a14:foregroundMark x1="25692" y1="68827" x2="17538" y2="83012"/>
                        <a14:foregroundMark x1="19077" y1="84764" x2="29231" y2="75131"/>
                        <a14:foregroundMark x1="29231" y1="74781" x2="17538" y2="80035"/>
                        <a14:foregroundMark x1="15231" y1="76708" x2="18462" y2="70753"/>
                        <a14:foregroundMark x1="29538" y1="71103" x2="20769" y2="847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695" t="58082" r="64066" b="6850"/>
          <a:stretch/>
        </p:blipFill>
        <p:spPr>
          <a:xfrm>
            <a:off x="1567847" y="961783"/>
            <a:ext cx="843418" cy="920092"/>
          </a:xfrm>
          <a:prstGeom prst="rect">
            <a:avLst/>
          </a:prstGeom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44609F4A-B80B-4A10-BC73-77151C78FB9A}"/>
              </a:ext>
            </a:extLst>
          </p:cNvPr>
          <p:cNvSpPr/>
          <p:nvPr/>
        </p:nvSpPr>
        <p:spPr>
          <a:xfrm>
            <a:off x="1726910" y="1762711"/>
            <a:ext cx="525293" cy="476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1</a:t>
            </a: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A29BBD95-92CB-406B-AB29-328A25F073CF}"/>
              </a:ext>
            </a:extLst>
          </p:cNvPr>
          <p:cNvSpPr/>
          <p:nvPr/>
        </p:nvSpPr>
        <p:spPr>
          <a:xfrm>
            <a:off x="2990101" y="1762711"/>
            <a:ext cx="525293" cy="476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1</a:t>
            </a:r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B1D76912-7C67-4FF4-8054-A7E3168BC295}"/>
              </a:ext>
            </a:extLst>
          </p:cNvPr>
          <p:cNvSpPr/>
          <p:nvPr/>
        </p:nvSpPr>
        <p:spPr>
          <a:xfrm>
            <a:off x="4253292" y="1762711"/>
            <a:ext cx="525293" cy="476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1</a:t>
            </a:r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58FE359A-35C3-4665-BBF3-AFBF021C21F9}"/>
              </a:ext>
            </a:extLst>
          </p:cNvPr>
          <p:cNvSpPr/>
          <p:nvPr/>
        </p:nvSpPr>
        <p:spPr>
          <a:xfrm>
            <a:off x="4253291" y="3534951"/>
            <a:ext cx="525293" cy="476656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2</a:t>
            </a: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D5F790B0-1726-467F-9BF0-C39D6F82883A}"/>
              </a:ext>
            </a:extLst>
          </p:cNvPr>
          <p:cNvSpPr/>
          <p:nvPr/>
        </p:nvSpPr>
        <p:spPr>
          <a:xfrm>
            <a:off x="5025957" y="3534951"/>
            <a:ext cx="525293" cy="476656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2</a:t>
            </a:r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F50DD9DC-3026-4C07-A34E-55AACE799933}"/>
              </a:ext>
            </a:extLst>
          </p:cNvPr>
          <p:cNvSpPr/>
          <p:nvPr/>
        </p:nvSpPr>
        <p:spPr>
          <a:xfrm>
            <a:off x="5798623" y="3532545"/>
            <a:ext cx="525293" cy="476656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2</a:t>
            </a:r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7B58DCF8-D782-4F11-B67B-047AD53C392E}"/>
              </a:ext>
            </a:extLst>
          </p:cNvPr>
          <p:cNvSpPr/>
          <p:nvPr/>
        </p:nvSpPr>
        <p:spPr>
          <a:xfrm>
            <a:off x="7403058" y="4801603"/>
            <a:ext cx="525293" cy="476656"/>
          </a:xfrm>
          <a:prstGeom prst="ellipse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3</a:t>
            </a:r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DEFDBADD-7C61-4B52-BBD6-8B505251F292}"/>
              </a:ext>
            </a:extLst>
          </p:cNvPr>
          <p:cNvSpPr/>
          <p:nvPr/>
        </p:nvSpPr>
        <p:spPr>
          <a:xfrm>
            <a:off x="7799714" y="1761207"/>
            <a:ext cx="525293" cy="476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1</a:t>
            </a:r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D56C8180-DCBE-43B7-AF21-68670C638AC1}"/>
              </a:ext>
            </a:extLst>
          </p:cNvPr>
          <p:cNvSpPr/>
          <p:nvPr/>
        </p:nvSpPr>
        <p:spPr>
          <a:xfrm>
            <a:off x="10258208" y="1761207"/>
            <a:ext cx="525293" cy="47665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1</a:t>
            </a:r>
          </a:p>
        </p:txBody>
      </p:sp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49CC2129-79AB-4833-9B61-1AA27CB1B846}"/>
              </a:ext>
            </a:extLst>
          </p:cNvPr>
          <p:cNvCxnSpPr>
            <a:stCxn id="5" idx="6"/>
            <a:endCxn id="6" idx="2"/>
          </p:cNvCxnSpPr>
          <p:nvPr/>
        </p:nvCxnSpPr>
        <p:spPr>
          <a:xfrm>
            <a:off x="2252203" y="2001039"/>
            <a:ext cx="7378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871E33FE-DFD9-43CA-83BB-44CF6D112877}"/>
              </a:ext>
            </a:extLst>
          </p:cNvPr>
          <p:cNvCxnSpPr>
            <a:stCxn id="6" idx="6"/>
            <a:endCxn id="7" idx="2"/>
          </p:cNvCxnSpPr>
          <p:nvPr/>
        </p:nvCxnSpPr>
        <p:spPr>
          <a:xfrm>
            <a:off x="3515394" y="2001039"/>
            <a:ext cx="73789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de Seta Reta 19">
            <a:extLst>
              <a:ext uri="{FF2B5EF4-FFF2-40B4-BE49-F238E27FC236}">
                <a16:creationId xmlns:a16="http://schemas.microsoft.com/office/drawing/2014/main" id="{6B1C890D-5C3E-44B3-B486-94DC9744A770}"/>
              </a:ext>
            </a:extLst>
          </p:cNvPr>
          <p:cNvCxnSpPr>
            <a:stCxn id="7" idx="4"/>
            <a:endCxn id="8" idx="0"/>
          </p:cNvCxnSpPr>
          <p:nvPr/>
        </p:nvCxnSpPr>
        <p:spPr>
          <a:xfrm flipH="1">
            <a:off x="4515938" y="2239367"/>
            <a:ext cx="1" cy="1295584"/>
          </a:xfrm>
          <a:prstGeom prst="straightConnector1">
            <a:avLst/>
          </a:prstGeom>
          <a:ln w="31750" cmpd="sng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de Seta Reta 21">
            <a:extLst>
              <a:ext uri="{FF2B5EF4-FFF2-40B4-BE49-F238E27FC236}">
                <a16:creationId xmlns:a16="http://schemas.microsoft.com/office/drawing/2014/main" id="{F8B4E450-A571-4A69-9034-510CAFA6047E}"/>
              </a:ext>
            </a:extLst>
          </p:cNvPr>
          <p:cNvCxnSpPr>
            <a:stCxn id="8" idx="6"/>
            <a:endCxn id="9" idx="2"/>
          </p:cNvCxnSpPr>
          <p:nvPr/>
        </p:nvCxnSpPr>
        <p:spPr>
          <a:xfrm>
            <a:off x="4778584" y="3773279"/>
            <a:ext cx="24737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>
            <a:extLst>
              <a:ext uri="{FF2B5EF4-FFF2-40B4-BE49-F238E27FC236}">
                <a16:creationId xmlns:a16="http://schemas.microsoft.com/office/drawing/2014/main" id="{2CEA8D5C-3B27-421B-AA9F-3EE27D297CFC}"/>
              </a:ext>
            </a:extLst>
          </p:cNvPr>
          <p:cNvCxnSpPr>
            <a:stCxn id="9" idx="6"/>
            <a:endCxn id="10" idx="2"/>
          </p:cNvCxnSpPr>
          <p:nvPr/>
        </p:nvCxnSpPr>
        <p:spPr>
          <a:xfrm flipV="1">
            <a:off x="5551250" y="3770873"/>
            <a:ext cx="247373" cy="24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de Seta Reta 25">
            <a:extLst>
              <a:ext uri="{FF2B5EF4-FFF2-40B4-BE49-F238E27FC236}">
                <a16:creationId xmlns:a16="http://schemas.microsoft.com/office/drawing/2014/main" id="{6D563F76-D2BE-4DFB-A374-ECD966E59C52}"/>
              </a:ext>
            </a:extLst>
          </p:cNvPr>
          <p:cNvCxnSpPr>
            <a:cxnSpLocks/>
            <a:stCxn id="10" idx="5"/>
            <a:endCxn id="11" idx="1"/>
          </p:cNvCxnSpPr>
          <p:nvPr/>
        </p:nvCxnSpPr>
        <p:spPr>
          <a:xfrm>
            <a:off x="6246989" y="3939396"/>
            <a:ext cx="1232996" cy="932012"/>
          </a:xfrm>
          <a:prstGeom prst="straightConnector1">
            <a:avLst/>
          </a:prstGeom>
          <a:ln w="31750" cmpd="sng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de Seta Reta 27">
            <a:extLst>
              <a:ext uri="{FF2B5EF4-FFF2-40B4-BE49-F238E27FC236}">
                <a16:creationId xmlns:a16="http://schemas.microsoft.com/office/drawing/2014/main" id="{43ACDF98-8B99-42CE-89D8-3B90121592F0}"/>
              </a:ext>
            </a:extLst>
          </p:cNvPr>
          <p:cNvCxnSpPr>
            <a:stCxn id="10" idx="7"/>
            <a:endCxn id="12" idx="3"/>
          </p:cNvCxnSpPr>
          <p:nvPr/>
        </p:nvCxnSpPr>
        <p:spPr>
          <a:xfrm flipV="1">
            <a:off x="6246989" y="2168058"/>
            <a:ext cx="1629652" cy="1434292"/>
          </a:xfrm>
          <a:prstGeom prst="straightConnector1">
            <a:avLst/>
          </a:prstGeom>
          <a:ln w="31750" cmpd="sng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de Seta Reta 29">
            <a:extLst>
              <a:ext uri="{FF2B5EF4-FFF2-40B4-BE49-F238E27FC236}">
                <a16:creationId xmlns:a16="http://schemas.microsoft.com/office/drawing/2014/main" id="{087CF0E2-0C26-4D4E-A6BF-98DDEBC0FA53}"/>
              </a:ext>
            </a:extLst>
          </p:cNvPr>
          <p:cNvCxnSpPr>
            <a:stCxn id="7" idx="6"/>
            <a:endCxn id="12" idx="2"/>
          </p:cNvCxnSpPr>
          <p:nvPr/>
        </p:nvCxnSpPr>
        <p:spPr>
          <a:xfrm flipV="1">
            <a:off x="4778585" y="1999535"/>
            <a:ext cx="3021129" cy="1504"/>
          </a:xfrm>
          <a:prstGeom prst="straightConnector1">
            <a:avLst/>
          </a:prstGeom>
          <a:ln w="31750" cmpd="sng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de Seta Reta 31">
            <a:extLst>
              <a:ext uri="{FF2B5EF4-FFF2-40B4-BE49-F238E27FC236}">
                <a16:creationId xmlns:a16="http://schemas.microsoft.com/office/drawing/2014/main" id="{1C1DEDD5-313D-4FB9-AE49-01B746DFD450}"/>
              </a:ext>
            </a:extLst>
          </p:cNvPr>
          <p:cNvCxnSpPr>
            <a:stCxn id="12" idx="6"/>
            <a:endCxn id="14" idx="2"/>
          </p:cNvCxnSpPr>
          <p:nvPr/>
        </p:nvCxnSpPr>
        <p:spPr>
          <a:xfrm>
            <a:off x="8325007" y="1999535"/>
            <a:ext cx="19332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ector de Seta Reta 34">
            <a:extLst>
              <a:ext uri="{FF2B5EF4-FFF2-40B4-BE49-F238E27FC236}">
                <a16:creationId xmlns:a16="http://schemas.microsoft.com/office/drawing/2014/main" id="{1D9FDE0A-80A9-457C-A5CA-AA6FC00B6024}"/>
              </a:ext>
            </a:extLst>
          </p:cNvPr>
          <p:cNvCxnSpPr/>
          <p:nvPr/>
        </p:nvCxnSpPr>
        <p:spPr>
          <a:xfrm>
            <a:off x="1509481" y="5856050"/>
            <a:ext cx="976657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ector de Seta Reta 36">
            <a:extLst>
              <a:ext uri="{FF2B5EF4-FFF2-40B4-BE49-F238E27FC236}">
                <a16:creationId xmlns:a16="http://schemas.microsoft.com/office/drawing/2014/main" id="{6CAFDEC3-4221-4B06-AF56-1B813C8B1FFC}"/>
              </a:ext>
            </a:extLst>
          </p:cNvPr>
          <p:cNvCxnSpPr/>
          <p:nvPr/>
        </p:nvCxnSpPr>
        <p:spPr>
          <a:xfrm flipV="1">
            <a:off x="1509481" y="642025"/>
            <a:ext cx="0" cy="52237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7F66A606-E16F-4822-8EAF-74658A395AAD}"/>
              </a:ext>
            </a:extLst>
          </p:cNvPr>
          <p:cNvSpPr txBox="1"/>
          <p:nvPr/>
        </p:nvSpPr>
        <p:spPr>
          <a:xfrm>
            <a:off x="10550037" y="5302053"/>
            <a:ext cx="46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X</a:t>
            </a: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DD05E20D-A4E4-4700-B38A-1FED0A088421}"/>
              </a:ext>
            </a:extLst>
          </p:cNvPr>
          <p:cNvSpPr txBox="1"/>
          <p:nvPr/>
        </p:nvSpPr>
        <p:spPr>
          <a:xfrm>
            <a:off x="1785276" y="483859"/>
            <a:ext cx="46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Y</a:t>
            </a:r>
          </a:p>
        </p:txBody>
      </p:sp>
      <p:cxnSp>
        <p:nvCxnSpPr>
          <p:cNvPr id="41" name="Conector de Seta Reta 40">
            <a:extLst>
              <a:ext uri="{FF2B5EF4-FFF2-40B4-BE49-F238E27FC236}">
                <a16:creationId xmlns:a16="http://schemas.microsoft.com/office/drawing/2014/main" id="{EF1072E9-3AF8-41AA-BB41-4681E4BF6504}"/>
              </a:ext>
            </a:extLst>
          </p:cNvPr>
          <p:cNvCxnSpPr>
            <a:stCxn id="11" idx="7"/>
            <a:endCxn id="12" idx="4"/>
          </p:cNvCxnSpPr>
          <p:nvPr/>
        </p:nvCxnSpPr>
        <p:spPr>
          <a:xfrm flipV="1">
            <a:off x="7851424" y="2237863"/>
            <a:ext cx="210937" cy="2633545"/>
          </a:xfrm>
          <a:prstGeom prst="straightConnector1">
            <a:avLst/>
          </a:prstGeom>
          <a:ln w="31750" cmpd="sng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3965368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1168</TotalTime>
  <Words>147</Words>
  <Application>Microsoft Office PowerPoint</Application>
  <PresentationFormat>Widescreen</PresentationFormat>
  <Paragraphs>99</Paragraphs>
  <Slides>21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Sem rotas adaptativas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Matheus</dc:creator>
  <cp:lastModifiedBy>Matheus</cp:lastModifiedBy>
  <cp:revision>42</cp:revision>
  <dcterms:created xsi:type="dcterms:W3CDTF">2019-05-04T19:29:04Z</dcterms:created>
  <dcterms:modified xsi:type="dcterms:W3CDTF">2019-05-28T03:53:55Z</dcterms:modified>
</cp:coreProperties>
</file>

<file path=docProps/thumbnail.jpeg>
</file>